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15014-01D0-ABAD-3A2B-E3CEDFC6B864}" v="407" dt="2022-11-04T17:37:39.144"/>
    <p1510:client id="{07ED9430-E607-40F9-B028-47125589A65B}" v="253" dt="2022-11-04T18:12:49.800"/>
    <p1510:client id="{0BEE847F-9F27-BC22-06E2-A5B03BA72B75}" v="3543" dt="2022-11-04T01:48:31.239"/>
    <p1510:client id="{21B49AD2-843C-188D-E7CA-E62CA9C2B486}" v="453" dt="2022-11-04T14:46:07.889"/>
    <p1510:client id="{2E87DF9C-6816-8BCE-B842-0E2E6E512A7A}" v="1837" dt="2022-11-03T02:00:50.242"/>
    <p1510:client id="{5BCDA4EC-6804-6BED-1B66-3E77D59E00C5}" v="656" dt="2022-11-03T17:13:30.801"/>
    <p1510:client id="{5CA3C0A3-73DC-8572-F457-65962A6BEA77}" v="92" dt="2022-11-04T15:08:55.385"/>
    <p1510:client id="{5F67393B-4B63-2E63-13FE-91E5F7311CC2}" v="336" dt="2022-11-04T16:32:21.865"/>
    <p1510:client id="{9957C485-3F34-4DB4-964C-797D87B239FE}" v="5" dt="2022-11-02T23:24:32.383"/>
    <p1510:client id="{C7C72B72-EB77-6065-86A3-E1D42CC48DF5}" v="20" dt="2022-11-02T23:30:27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TAZIS ANASTASIOS;ΠΑΝΤΑΖΗΣ ΑΝΑΣΤΑΣΙΟΣ" userId="S::klaount@aueb.gr::def7d02b-2eb8-44da-9ea5-4c7b2520d90b" providerId="AD" clId="Web-{9957C485-3F34-4DB4-964C-797D87B239FE}"/>
    <pc:docChg chg="addSld delSld modSld">
      <pc:chgData name="PANTAZIS ANASTASIOS;ΠΑΝΤΑΖΗΣ ΑΝΑΣΤΑΣΙΟΣ" userId="S::klaount@aueb.gr::def7d02b-2eb8-44da-9ea5-4c7b2520d90b" providerId="AD" clId="Web-{9957C485-3F34-4DB4-964C-797D87B239FE}" dt="2022-11-02T23:24:32.383" v="45"/>
      <pc:docMkLst>
        <pc:docMk/>
      </pc:docMkLst>
      <pc:sldChg chg="addSp delSp modSp mod setBg setClrOvrMap">
        <pc:chgData name="PANTAZIS ANASTASIOS;ΠΑΝΤΑΖΗΣ ΑΝΑΣΤΑΣΙΟΣ" userId="S::klaount@aueb.gr::def7d02b-2eb8-44da-9ea5-4c7b2520d90b" providerId="AD" clId="Web-{9957C485-3F34-4DB4-964C-797D87B239FE}" dt="2022-11-02T23:22:40.552" v="41"/>
        <pc:sldMkLst>
          <pc:docMk/>
          <pc:sldMk cId="109857222" sldId="256"/>
        </pc:sldMkLst>
        <pc:spChg chg="mo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0:48.783" v="2"/>
          <ac:spMkLst>
            <pc:docMk/>
            <pc:sldMk cId="109857222" sldId="256"/>
            <ac:spMk id="9" creationId="{87CC2527-562A-4F69-B487-4371E5B243E7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0:51.580" v="4"/>
          <ac:spMkLst>
            <pc:docMk/>
            <pc:sldMk cId="109857222" sldId="256"/>
            <ac:spMk id="13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0:51.580" v="4"/>
          <ac:spMkLst>
            <pc:docMk/>
            <pc:sldMk cId="109857222" sldId="256"/>
            <ac:spMk id="14" creationId="{E91DC736-0EF8-4F87-9146-EBF1D2EE4D3D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0:51.580" v="4"/>
          <ac:spMkLst>
            <pc:docMk/>
            <pc:sldMk cId="109857222" sldId="256"/>
            <ac:spMk id="1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0:51.580" v="4"/>
          <ac:spMkLst>
            <pc:docMk/>
            <pc:sldMk cId="109857222" sldId="256"/>
            <ac:spMk id="16" creationId="{097CD68E-23E3-4007-8847-CD0944C4F7BE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17" creationId="{4EDB2B02-86A2-46F5-A4BE-B7D9B10411D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43.050" v="6"/>
          <ac:spMkLst>
            <pc:docMk/>
            <pc:sldMk cId="109857222" sldId="256"/>
            <ac:spMk id="18" creationId="{87CC2527-562A-4F69-B487-4371E5B243E7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46.816" v="8"/>
          <ac:spMkLst>
            <pc:docMk/>
            <pc:sldMk cId="109857222" sldId="256"/>
            <ac:spMk id="21" creationId="{71B2258F-86CA-4D4D-8270-BC05FCDEBFB3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0.144" v="10"/>
          <ac:spMkLst>
            <pc:docMk/>
            <pc:sldMk cId="109857222" sldId="256"/>
            <ac:spMk id="23" creationId="{E91DC736-0EF8-4F87-9146-EBF1D2EE4D3D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0.144" v="10"/>
          <ac:spMkLst>
            <pc:docMk/>
            <pc:sldMk cId="109857222" sldId="256"/>
            <ac:spMk id="24" creationId="{097CD68E-23E3-4007-8847-CD0944C4F7BE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0.144" v="10"/>
          <ac:spMkLst>
            <pc:docMk/>
            <pc:sldMk cId="109857222" sldId="256"/>
            <ac:spMk id="25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0.144" v="10"/>
          <ac:spMkLst>
            <pc:docMk/>
            <pc:sldMk cId="109857222" sldId="256"/>
            <ac:spMk id="26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27" creationId="{763C1781-8726-4FAC-8C45-FF40376BE409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6.035" v="12"/>
          <ac:spMkLst>
            <pc:docMk/>
            <pc:sldMk cId="109857222" sldId="256"/>
            <ac:spMk id="28" creationId="{398B9F3E-AAEC-4C9F-B8C2-2C7A6632EA9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31" creationId="{237E2353-22DF-46E0-A200-FB30F8F394E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8.457" v="14"/>
          <ac:spMkLst>
            <pc:docMk/>
            <pc:sldMk cId="109857222" sldId="256"/>
            <ac:spMk id="32" creationId="{C1DD1A8A-57D5-4A81-AD04-532B043C561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1:58.457" v="14"/>
          <ac:spMkLst>
            <pc:docMk/>
            <pc:sldMk cId="109857222" sldId="256"/>
            <ac:spMk id="33" creationId="{007891EC-4501-44ED-A8C8-B11B6DB767AB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3.597" v="16"/>
          <ac:spMkLst>
            <pc:docMk/>
            <pc:sldMk cId="109857222" sldId="256"/>
            <ac:spMk id="35" creationId="{4D4677D2-D5AC-4CF9-9EED-2B89D0A1C21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3.597" v="16"/>
          <ac:spMkLst>
            <pc:docMk/>
            <pc:sldMk cId="109857222" sldId="256"/>
            <ac:spMk id="36" creationId="{C6D54F7E-825A-4BBA-815F-35CCA8B9778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6.191" v="18"/>
          <ac:spMkLst>
            <pc:docMk/>
            <pc:sldMk cId="109857222" sldId="256"/>
            <ac:spMk id="38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6.191" v="18"/>
          <ac:spMkLst>
            <pc:docMk/>
            <pc:sldMk cId="109857222" sldId="256"/>
            <ac:spMk id="39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6.191" v="18"/>
          <ac:spMkLst>
            <pc:docMk/>
            <pc:sldMk cId="109857222" sldId="256"/>
            <ac:spMk id="40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06.191" v="18"/>
          <ac:spMkLst>
            <pc:docMk/>
            <pc:sldMk cId="109857222" sldId="256"/>
            <ac:spMk id="41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3" creationId="{07322A9E-F1EC-405E-8971-BA906EFFCCB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4" creationId="{A5704422-1118-4FD1-95AD-29A064EB80D9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5" creationId="{A88B2AAA-B805-498E-A9E6-98B88585549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6" creationId="{9B8051E0-19D7-43E1-BFD9-E6DBFEB3A3F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7" creationId="{43954639-FB5D-41F4-9560-6F6DFE778425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8" creationId="{E898931C-0323-41FA-A036-20F818B1FF8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49" creationId="{89AFE9DD-0792-4B98-B4EB-97ACA17E6AA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50" creationId="{3981F5C4-9AE1-404E-AF44-A4E6DB374F9D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51" creationId="{301491B5-56C7-43DC-A3D9-861EECCA056A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52" creationId="{DD6138DB-057B-45F7-A5F4-E7BFDA20D02C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1.816" v="20"/>
          <ac:spMkLst>
            <pc:docMk/>
            <pc:sldMk cId="109857222" sldId="256"/>
            <ac:spMk id="53" creationId="{79A54AB1-B64F-4843-BFAB-81CB74E66B65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4.582" v="22"/>
          <ac:spMkLst>
            <pc:docMk/>
            <pc:sldMk cId="109857222" sldId="256"/>
            <ac:spMk id="55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4.582" v="22"/>
          <ac:spMkLst>
            <pc:docMk/>
            <pc:sldMk cId="109857222" sldId="256"/>
            <ac:spMk id="56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4.582" v="22"/>
          <ac:spMkLst>
            <pc:docMk/>
            <pc:sldMk cId="109857222" sldId="256"/>
            <ac:spMk id="57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4.582" v="22"/>
          <ac:spMkLst>
            <pc:docMk/>
            <pc:sldMk cId="109857222" sldId="256"/>
            <ac:spMk id="58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17.348" v="24"/>
          <ac:spMkLst>
            <pc:docMk/>
            <pc:sldMk cId="109857222" sldId="256"/>
            <ac:spMk id="60" creationId="{71B2258F-86CA-4D4D-8270-BC05FCDEBFB3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0.145" v="26"/>
          <ac:spMkLst>
            <pc:docMk/>
            <pc:sldMk cId="109857222" sldId="256"/>
            <ac:spMk id="62" creationId="{87CC2527-562A-4F69-B487-4371E5B243E7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3.989" v="28"/>
          <ac:spMkLst>
            <pc:docMk/>
            <pc:sldMk cId="109857222" sldId="256"/>
            <ac:spMk id="65" creationId="{71B2258F-86CA-4D4D-8270-BC05FCDEBFB3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6.567" v="30"/>
          <ac:spMkLst>
            <pc:docMk/>
            <pc:sldMk cId="109857222" sldId="256"/>
            <ac:spMk id="67" creationId="{E91DC736-0EF8-4F87-9146-EBF1D2EE4D3D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6.567" v="30"/>
          <ac:spMkLst>
            <pc:docMk/>
            <pc:sldMk cId="109857222" sldId="256"/>
            <ac:spMk id="68" creationId="{097CD68E-23E3-4007-8847-CD0944C4F7BE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6.567" v="30"/>
          <ac:spMkLst>
            <pc:docMk/>
            <pc:sldMk cId="109857222" sldId="256"/>
            <ac:spMk id="69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6.567" v="30"/>
          <ac:spMkLst>
            <pc:docMk/>
            <pc:sldMk cId="109857222" sldId="256"/>
            <ac:spMk id="70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29.661" v="32"/>
          <ac:spMkLst>
            <pc:docMk/>
            <pc:sldMk cId="109857222" sldId="256"/>
            <ac:spMk id="72" creationId="{398B9F3E-AAEC-4C9F-B8C2-2C7A6632EA9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2.317" v="34"/>
          <ac:spMkLst>
            <pc:docMk/>
            <pc:sldMk cId="109857222" sldId="256"/>
            <ac:spMk id="76" creationId="{C1DD1A8A-57D5-4A81-AD04-532B043C561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2.317" v="34"/>
          <ac:spMkLst>
            <pc:docMk/>
            <pc:sldMk cId="109857222" sldId="256"/>
            <ac:spMk id="77" creationId="{007891EC-4501-44ED-A8C8-B11B6DB767AB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5.130" v="36"/>
          <ac:spMkLst>
            <pc:docMk/>
            <pc:sldMk cId="109857222" sldId="256"/>
            <ac:spMk id="79" creationId="{4D4677D2-D5AC-4CF9-9EED-2B89D0A1C21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5.130" v="36"/>
          <ac:spMkLst>
            <pc:docMk/>
            <pc:sldMk cId="109857222" sldId="256"/>
            <ac:spMk id="80" creationId="{C6D54F7E-825A-4BBA-815F-35CCA8B9778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7.739" v="38"/>
          <ac:spMkLst>
            <pc:docMk/>
            <pc:sldMk cId="109857222" sldId="256"/>
            <ac:spMk id="8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7.739" v="38"/>
          <ac:spMkLst>
            <pc:docMk/>
            <pc:sldMk cId="109857222" sldId="256"/>
            <ac:spMk id="8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7.739" v="38"/>
          <ac:spMkLst>
            <pc:docMk/>
            <pc:sldMk cId="109857222" sldId="256"/>
            <ac:spMk id="8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37.739" v="38"/>
          <ac:spMkLst>
            <pc:docMk/>
            <pc:sldMk cId="109857222" sldId="256"/>
            <ac:spMk id="8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87" creationId="{07322A9E-F1EC-405E-8971-BA906EFFCCB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88" creationId="{A5704422-1118-4FD1-95AD-29A064EB80D9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89" creationId="{A88B2AAA-B805-498E-A9E6-98B88585549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0" creationId="{9B8051E0-19D7-43E1-BFD9-E6DBFEB3A3F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1" creationId="{4EDB2B02-86A2-46F5-A4BE-B7D9B10411D6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2" creationId="{43954639-FB5D-41F4-9560-6F6DFE778425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3" creationId="{E898931C-0323-41FA-A036-20F818B1FF81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4" creationId="{89AFE9DD-0792-4B98-B4EB-97ACA17E6AA8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5" creationId="{3981F5C4-9AE1-404E-AF44-A4E6DB374F9D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6" creationId="{763C1781-8726-4FAC-8C45-FF40376BE409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7" creationId="{301491B5-56C7-43DC-A3D9-861EECCA056A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8" creationId="{237E2353-22DF-46E0-A200-FB30F8F394E2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99" creationId="{DD6138DB-057B-45F7-A5F4-E7BFDA20D02C}"/>
          </ac:spMkLst>
        </pc:spChg>
        <pc:spChg chg="add del">
          <ac:chgData name="PANTAZIS ANASTASIOS;ΠΑΝΤΑΖΗΣ ΑΝΑΣΤΑΣΙΟΣ" userId="S::klaount@aueb.gr::def7d02b-2eb8-44da-9ea5-4c7b2520d90b" providerId="AD" clId="Web-{9957C485-3F34-4DB4-964C-797D87B239FE}" dt="2022-11-02T23:22:40.552" v="40"/>
          <ac:spMkLst>
            <pc:docMk/>
            <pc:sldMk cId="109857222" sldId="256"/>
            <ac:spMk id="100" creationId="{79A54AB1-B64F-4843-BFAB-81CB74E66B65}"/>
          </ac:spMkLst>
        </pc:spChg>
        <pc:spChg chg="ad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102" creationId="{0671A8AE-40A1-4631-A6B8-581AFF065482}"/>
          </ac:spMkLst>
        </pc:spChg>
        <pc:spChg chg="ad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103" creationId="{AB58EF07-17C2-48CF-ABB0-EEF1F17CB8F0}"/>
          </ac:spMkLst>
        </pc:spChg>
        <pc:spChg chg="ad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104" creationId="{AF2F604E-43BE-4DC3-B983-E071523364F8}"/>
          </ac:spMkLst>
        </pc:spChg>
        <pc:spChg chg="add">
          <ac:chgData name="PANTAZIS ANASTASIOS;ΠΑΝΤΑΖΗΣ ΑΝΑΣΤΑΣΙΟΣ" userId="S::klaount@aueb.gr::def7d02b-2eb8-44da-9ea5-4c7b2520d90b" providerId="AD" clId="Web-{9957C485-3F34-4DB4-964C-797D87B239FE}" dt="2022-11-02T23:22:40.552" v="41"/>
          <ac:spMkLst>
            <pc:docMk/>
            <pc:sldMk cId="109857222" sldId="256"/>
            <ac:spMk id="105" creationId="{08C9B587-E65E-4B52-B37C-ABEBB6E87928}"/>
          </ac:spMkLst>
        </pc:spChg>
        <pc:grpChg chg="add del">
          <ac:chgData name="PANTAZIS ANASTASIOS;ΠΑΝΤΑΖΗΣ ΑΝΑΣΤΑΣΙΟΣ" userId="S::klaount@aueb.gr::def7d02b-2eb8-44da-9ea5-4c7b2520d90b" providerId="AD" clId="Web-{9957C485-3F34-4DB4-964C-797D87B239FE}" dt="2022-11-02T23:21:56.035" v="12"/>
          <ac:grpSpMkLst>
            <pc:docMk/>
            <pc:sldMk cId="109857222" sldId="256"/>
            <ac:grpSpMk id="29" creationId="{AF2675FE-7C81-45E3-AE40-C45F0206B4E8}"/>
          </ac:grpSpMkLst>
        </pc:grpChg>
        <pc:grpChg chg="add del">
          <ac:chgData name="PANTAZIS ANASTASIOS;ΠΑΝΤΑΖΗΣ ΑΝΑΣΤΑΣΙΟΣ" userId="S::klaount@aueb.gr::def7d02b-2eb8-44da-9ea5-4c7b2520d90b" providerId="AD" clId="Web-{9957C485-3F34-4DB4-964C-797D87B239FE}" dt="2022-11-02T23:22:29.661" v="32"/>
          <ac:grpSpMkLst>
            <pc:docMk/>
            <pc:sldMk cId="109857222" sldId="256"/>
            <ac:grpSpMk id="73" creationId="{AF2675FE-7C81-45E3-AE40-C45F0206B4E8}"/>
          </ac:grpSpMkLst>
        </pc:grpChg>
        <pc:picChg chg="add mod ord">
          <ac:chgData name="PANTAZIS ANASTASIOS;ΠΑΝΤΑΖΗΣ ΑΝΑΣΤΑΣΙΟΣ" userId="S::klaount@aueb.gr::def7d02b-2eb8-44da-9ea5-4c7b2520d90b" providerId="AD" clId="Web-{9957C485-3F34-4DB4-964C-797D87B239FE}" dt="2022-11-02T23:22:40.552" v="41"/>
          <ac:picMkLst>
            <pc:docMk/>
            <pc:sldMk cId="109857222" sldId="256"/>
            <ac:picMk id="4" creationId="{05465412-7FAF-45DA-69C3-9D5C16E0C7EB}"/>
          </ac:picMkLst>
        </pc:picChg>
        <pc:cxnChg chg="add del">
          <ac:chgData name="PANTAZIS ANASTASIOS;ΠΑΝΤΑΖΗΣ ΑΝΑΣΤΑΣΙΟΣ" userId="S::klaount@aueb.gr::def7d02b-2eb8-44da-9ea5-4c7b2520d90b" providerId="AD" clId="Web-{9957C485-3F34-4DB4-964C-797D87B239FE}" dt="2022-11-02T23:20:48.783" v="2"/>
          <ac:cxnSpMkLst>
            <pc:docMk/>
            <pc:sldMk cId="109857222" sldId="256"/>
            <ac:cxnSpMk id="11" creationId="{BCDAEC91-5BCE-4B55-9CC0-43EF94CB734B}"/>
          </ac:cxnSpMkLst>
        </pc:cxnChg>
        <pc:cxnChg chg="add del">
          <ac:chgData name="PANTAZIS ANASTASIOS;ΠΑΝΤΑΖΗΣ ΑΝΑΣΤΑΣΙΟΣ" userId="S::klaount@aueb.gr::def7d02b-2eb8-44da-9ea5-4c7b2520d90b" providerId="AD" clId="Web-{9957C485-3F34-4DB4-964C-797D87B239FE}" dt="2022-11-02T23:21:43.050" v="6"/>
          <ac:cxnSpMkLst>
            <pc:docMk/>
            <pc:sldMk cId="109857222" sldId="256"/>
            <ac:cxnSpMk id="19" creationId="{BCDAEC91-5BCE-4B55-9CC0-43EF94CB734B}"/>
          </ac:cxnSpMkLst>
        </pc:cxnChg>
        <pc:cxnChg chg="add del">
          <ac:chgData name="PANTAZIS ANASTASIOS;ΠΑΝΤΑΖΗΣ ΑΝΑΣΤΑΣΙΟΣ" userId="S::klaount@aueb.gr::def7d02b-2eb8-44da-9ea5-4c7b2520d90b" providerId="AD" clId="Web-{9957C485-3F34-4DB4-964C-797D87B239FE}" dt="2022-11-02T23:22:20.145" v="26"/>
          <ac:cxnSpMkLst>
            <pc:docMk/>
            <pc:sldMk cId="109857222" sldId="256"/>
            <ac:cxnSpMk id="63" creationId="{BCDAEC91-5BCE-4B55-9CC0-43EF94CB734B}"/>
          </ac:cxnSpMkLst>
        </pc:cxnChg>
      </pc:sldChg>
      <pc:sldChg chg="add replId">
        <pc:chgData name="PANTAZIS ANASTASIOS;ΠΑΝΤΑΖΗΣ ΑΝΑΣΤΑΣΙΟΣ" userId="S::klaount@aueb.gr::def7d02b-2eb8-44da-9ea5-4c7b2520d90b" providerId="AD" clId="Web-{9957C485-3F34-4DB4-964C-797D87B239FE}" dt="2022-11-02T23:24:29.149" v="44"/>
        <pc:sldMkLst>
          <pc:docMk/>
          <pc:sldMk cId="705386738" sldId="257"/>
        </pc:sldMkLst>
      </pc:sldChg>
      <pc:sldChg chg="new del">
        <pc:chgData name="PANTAZIS ANASTASIOS;ΠΑΝΤΑΖΗΣ ΑΝΑΣΤΑΣΙΟΣ" userId="S::klaount@aueb.gr::def7d02b-2eb8-44da-9ea5-4c7b2520d90b" providerId="AD" clId="Web-{9957C485-3F34-4DB4-964C-797D87B239FE}" dt="2022-11-02T23:24:25.977" v="43"/>
        <pc:sldMkLst>
          <pc:docMk/>
          <pc:sldMk cId="1314067231" sldId="257"/>
        </pc:sldMkLst>
      </pc:sldChg>
      <pc:sldChg chg="add replId">
        <pc:chgData name="PANTAZIS ANASTASIOS;ΠΑΝΤΑΖΗΣ ΑΝΑΣΤΑΣΙΟΣ" userId="S::klaount@aueb.gr::def7d02b-2eb8-44da-9ea5-4c7b2520d90b" providerId="AD" clId="Web-{9957C485-3F34-4DB4-964C-797D87B239FE}" dt="2022-11-02T23:24:32.383" v="45"/>
        <pc:sldMkLst>
          <pc:docMk/>
          <pc:sldMk cId="3148968445" sldId="258"/>
        </pc:sldMkLst>
      </pc:sldChg>
    </pc:docChg>
  </pc:docChgLst>
  <pc:docChgLst>
    <pc:chgData name="PANTAZIS ANASTASIOS;ΠΑΝΤΑΖΗΣ ΑΝΑΣΤΑΣΙΟΣ" userId="S::klaount@aueb.gr::def7d02b-2eb8-44da-9ea5-4c7b2520d90b" providerId="AD" clId="Web-{5CA3C0A3-73DC-8572-F457-65962A6BEA77}"/>
    <pc:docChg chg="addSld modSld">
      <pc:chgData name="PANTAZIS ANASTASIOS;ΠΑΝΤΑΖΗΣ ΑΝΑΣΤΑΣΙΟΣ" userId="S::klaount@aueb.gr::def7d02b-2eb8-44da-9ea5-4c7b2520d90b" providerId="AD" clId="Web-{5CA3C0A3-73DC-8572-F457-65962A6BEA77}" dt="2022-11-04T15:08:55.385" v="117" actId="20577"/>
      <pc:docMkLst>
        <pc:docMk/>
      </pc:docMkLst>
      <pc:sldChg chg="addSp delSp modSp">
        <pc:chgData name="PANTAZIS ANASTASIOS;ΠΑΝΤΑΖΗΣ ΑΝΑΣΤΑΣΙΟΣ" userId="S::klaount@aueb.gr::def7d02b-2eb8-44da-9ea5-4c7b2520d90b" providerId="AD" clId="Web-{5CA3C0A3-73DC-8572-F457-65962A6BEA77}" dt="2022-11-04T14:52:19.252" v="10"/>
        <pc:sldMkLst>
          <pc:docMk/>
          <pc:sldMk cId="4137049281" sldId="298"/>
        </pc:sldMkLst>
        <pc:spChg chg="mod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129" creationId="{2172A0AC-3DCE-4672-BCAF-28FEF91F602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130" creationId="{AE6F1C77-EDC9-4C5F-8C1C-62DD46BDA3C3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03.048" v="3"/>
          <ac:spMkLst>
            <pc:docMk/>
            <pc:sldMk cId="4137049281" sldId="298"/>
            <ac:spMk id="135" creationId="{AC477752-ACCA-41C1-9B1D-D0CED1F9CBDD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09.361" v="5"/>
          <ac:spMkLst>
            <pc:docMk/>
            <pc:sldMk cId="4137049281" sldId="298"/>
            <ac:spMk id="137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09.361" v="5"/>
          <ac:spMkLst>
            <pc:docMk/>
            <pc:sldMk cId="4137049281" sldId="298"/>
            <ac:spMk id="138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1" creationId="{75C56826-D4E5-42ED-8529-079651CB3005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2" creationId="{231BF440-39FA-4087-84CC-2EEC0BBDAF29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3" creationId="{82095FCE-EF05-4443-B97A-85DEE3A5CA17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4" creationId="{F04E4CBA-303B-48BD-8451-C2701CB0EEBF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5" creationId="{CA00AE6B-AA30-4CF8-BA6F-339B780AD76C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3.346" v="7"/>
          <ac:spMkLst>
            <pc:docMk/>
            <pc:sldMk cId="4137049281" sldId="298"/>
            <ac:spMk id="146" creationId="{F6CA58B3-AFCC-4A40-9882-50D5080879B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9.080" v="9"/>
          <ac:spMkLst>
            <pc:docMk/>
            <pc:sldMk cId="4137049281" sldId="298"/>
            <ac:spMk id="148" creationId="{A2679492-7988-4050-9056-542444452411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2:19.080" v="9"/>
          <ac:spMkLst>
            <pc:docMk/>
            <pc:sldMk cId="4137049281" sldId="298"/>
            <ac:spMk id="149" creationId="{B091B163-7D61-4891-ABCF-5C13D9C418D0}"/>
          </ac:spMkLst>
        </pc:spChg>
        <pc:spChg chg="add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152" creationId="{27BDFED6-6E33-4606-AFE2-886ADB1C018E}"/>
          </ac:spMkLst>
        </pc:spChg>
        <pc:spChg chg="add">
          <ac:chgData name="PANTAZIS ANASTASIOS;ΠΑΝΤΑΖΗΣ ΑΝΑΣΤΑΣΙΟΣ" userId="S::klaount@aueb.gr::def7d02b-2eb8-44da-9ea5-4c7b2520d90b" providerId="AD" clId="Web-{5CA3C0A3-73DC-8572-F457-65962A6BEA77}" dt="2022-11-04T14:52:19.252" v="10"/>
          <ac:spMkLst>
            <pc:docMk/>
            <pc:sldMk cId="4137049281" sldId="298"/>
            <ac:spMk id="153" creationId="{890DEF05-784E-4B61-89E4-04C4ECF4E5A0}"/>
          </ac:spMkLst>
        </pc:spChg>
        <pc:picChg chg="mod ord">
          <ac:chgData name="PANTAZIS ANASTASIOS;ΠΑΝΤΑΖΗΣ ΑΝΑΣΤΑΣΙΟΣ" userId="S::klaount@aueb.gr::def7d02b-2eb8-44da-9ea5-4c7b2520d90b" providerId="AD" clId="Web-{5CA3C0A3-73DC-8572-F457-65962A6BEA77}" dt="2022-11-04T14:52:19.252" v="10"/>
          <ac:picMkLst>
            <pc:docMk/>
            <pc:sldMk cId="4137049281" sldId="298"/>
            <ac:picMk id="4" creationId="{05465412-7FAF-45DA-69C3-9D5C16E0C7EB}"/>
          </ac:picMkLst>
        </pc:picChg>
        <pc:picChg chg="add del mod">
          <ac:chgData name="PANTAZIS ANASTASIOS;ΠΑΝΤΑΖΗΣ ΑΝΑΣΤΑΣΙΟΣ" userId="S::klaount@aueb.gr::def7d02b-2eb8-44da-9ea5-4c7b2520d90b" providerId="AD" clId="Web-{5CA3C0A3-73DC-8572-F457-65962A6BEA77}" dt="2022-11-04T14:51:57.501" v="1"/>
          <ac:picMkLst>
            <pc:docMk/>
            <pc:sldMk cId="4137049281" sldId="298"/>
            <ac:picMk id="5" creationId="{FC2E0934-CE84-E133-0522-8D3ACE0D7BB5}"/>
          </ac:picMkLst>
        </pc:picChg>
        <pc:picChg chg="mod ord">
          <ac:chgData name="PANTAZIS ANASTASIOS;ΠΑΝΤΑΖΗΣ ΑΝΑΣΤΑΣΙΟΣ" userId="S::klaount@aueb.gr::def7d02b-2eb8-44da-9ea5-4c7b2520d90b" providerId="AD" clId="Web-{5CA3C0A3-73DC-8572-F457-65962A6BEA77}" dt="2022-11-04T14:52:19.252" v="10"/>
          <ac:picMkLst>
            <pc:docMk/>
            <pc:sldMk cId="4137049281" sldId="298"/>
            <ac:picMk id="6" creationId="{689B55DF-07E5-FA0A-1402-23508344D2A1}"/>
          </ac:picMkLst>
        </pc:picChg>
        <pc:cxnChg chg="add del">
          <ac:chgData name="PANTAZIS ANASTASIOS;ΠΑΝΤΑΖΗΣ ΑΝΑΣΤΑΣΙΟΣ" userId="S::klaount@aueb.gr::def7d02b-2eb8-44da-9ea5-4c7b2520d90b" providerId="AD" clId="Web-{5CA3C0A3-73DC-8572-F457-65962A6BEA77}" dt="2022-11-04T14:52:09.361" v="5"/>
          <ac:cxnSpMkLst>
            <pc:docMk/>
            <pc:sldMk cId="4137049281" sldId="298"/>
            <ac:cxnSpMk id="139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5CA3C0A3-73DC-8572-F457-65962A6BEA77}" dt="2022-11-04T14:52:19.080" v="9"/>
          <ac:cxnSpMkLst>
            <pc:docMk/>
            <pc:sldMk cId="4137049281" sldId="298"/>
            <ac:cxnSpMk id="150" creationId="{C49DA8F6-BCC1-4447-B54C-57856834B94B}"/>
          </ac:cxnSpMkLst>
        </pc:cxnChg>
        <pc:cxnChg chg="add">
          <ac:chgData name="PANTAZIS ANASTASIOS;ΠΑΝΤΑΖΗΣ ΑΝΑΣΤΑΣΙΟΣ" userId="S::klaount@aueb.gr::def7d02b-2eb8-44da-9ea5-4c7b2520d90b" providerId="AD" clId="Web-{5CA3C0A3-73DC-8572-F457-65962A6BEA77}" dt="2022-11-04T14:52:19.252" v="10"/>
          <ac:cxnSpMkLst>
            <pc:docMk/>
            <pc:sldMk cId="4137049281" sldId="298"/>
            <ac:cxnSpMk id="154" creationId="{C41BAEC7-F7B0-4224-8B18-8F74B7D87F0B}"/>
          </ac:cxnSpMkLst>
        </pc:cxnChg>
      </pc:sldChg>
      <pc:sldChg chg="addSp delSp modSp add mod replId setClrOvrMap">
        <pc:chgData name="PANTAZIS ANASTASIOS;ΠΑΝΤΑΖΗΣ ΑΝΑΣΤΑΣΙΟΣ" userId="S::klaount@aueb.gr::def7d02b-2eb8-44da-9ea5-4c7b2520d90b" providerId="AD" clId="Web-{5CA3C0A3-73DC-8572-F457-65962A6BEA77}" dt="2022-11-04T15:01:18.414" v="57" actId="14100"/>
        <pc:sldMkLst>
          <pc:docMk/>
          <pc:sldMk cId="2981743082" sldId="299"/>
        </pc:sldMkLst>
        <pc:spChg chg="mod ord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26.972" v="19"/>
          <ac:spMkLst>
            <pc:docMk/>
            <pc:sldMk cId="2981743082" sldId="299"/>
            <ac:spMk id="152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26.972" v="19"/>
          <ac:spMkLst>
            <pc:docMk/>
            <pc:sldMk cId="2981743082" sldId="299"/>
            <ac:spMk id="153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26.957" v="18"/>
          <ac:spMkLst>
            <pc:docMk/>
            <pc:sldMk cId="2981743082" sldId="299"/>
            <ac:spMk id="159" creationId="{275D6C10-B5A7-4715-803E-0501C9C2CC21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161" creationId="{B9D473B1-934D-4F2D-AC4B-5BFB4BAC5DCD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162" creationId="{D1C26593-9A51-48FE-9FA2-A9052E57F39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163" creationId="{CDE3C03E-D949-4F50-AAFA-3278B2212124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49.395" v="24"/>
          <ac:spMkLst>
            <pc:docMk/>
            <pc:sldMk cId="2981743082" sldId="299"/>
            <ac:spMk id="168" creationId="{80A4B931-B7F0-403E-9F40-8A4054A04FC8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49.395" v="24"/>
          <ac:spMkLst>
            <pc:docMk/>
            <pc:sldMk cId="2981743082" sldId="299"/>
            <ac:spMk id="170" creationId="{4CEAF602-346E-4A18-BDCE-F489E035CFF7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49.395" v="24"/>
          <ac:spMkLst>
            <pc:docMk/>
            <pc:sldMk cId="2981743082" sldId="299"/>
            <ac:spMk id="172" creationId="{F74A1337-596D-453E-B873-BCF1760EE8DE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2.067" v="26"/>
          <ac:spMkLst>
            <pc:docMk/>
            <pc:sldMk cId="2981743082" sldId="299"/>
            <ac:spMk id="174" creationId="{708A22B1-9011-459B-BCED-99F879F1E9D5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2.067" v="26"/>
          <ac:spMkLst>
            <pc:docMk/>
            <pc:sldMk cId="2981743082" sldId="299"/>
            <ac:spMk id="175" creationId="{6B1F108D-1A97-4116-9C32-E0CD6F6278C2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2.067" v="26"/>
          <ac:spMkLst>
            <pc:docMk/>
            <pc:sldMk cId="2981743082" sldId="299"/>
            <ac:spMk id="176" creationId="{3276E0C7-D588-440B-8F4A-876392DB718F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2.067" v="26"/>
          <ac:spMkLst>
            <pc:docMk/>
            <pc:sldMk cId="2981743082" sldId="299"/>
            <ac:spMk id="177" creationId="{5BDEA8D4-D640-4088-B589-8760DC702FA4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78" creationId="{625D5A11-FB09-4CD6-BA92-78E1C430E5A4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79" creationId="{5A0118C5-4F8D-4CF4-BADD-53FEACC6C42A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86" creationId="{F410C0F3-C7FA-4157-BD5D-9A28DFC9555A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87" creationId="{791A7DC9-0CC4-4E7A-A88C-F7F693B36F7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88" creationId="{4FE41D93-3454-42B2-935D-B099FE4FB23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spMkLst>
            <pc:docMk/>
            <pc:sldMk cId="2981743082" sldId="299"/>
            <ac:spMk id="189" creationId="{59364DEE-7DDD-4F52-A986-54AB0E908707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7.176" v="30"/>
          <ac:spMkLst>
            <pc:docMk/>
            <pc:sldMk cId="2981743082" sldId="299"/>
            <ac:spMk id="191" creationId="{D1C26593-9A51-48FE-9FA2-A9052E57F39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7.176" v="30"/>
          <ac:spMkLst>
            <pc:docMk/>
            <pc:sldMk cId="2981743082" sldId="299"/>
            <ac:spMk id="192" creationId="{B9D473B1-934D-4F2D-AC4B-5BFB4BAC5DCD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4:59:57.176" v="30"/>
          <ac:spMkLst>
            <pc:docMk/>
            <pc:sldMk cId="2981743082" sldId="299"/>
            <ac:spMk id="193" creationId="{CDE3C03E-D949-4F50-AAFA-3278B2212124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195" creationId="{269A50E4-B5CC-4FCE-8725-E40B4E14FDD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196" creationId="{42AE8636-A04B-4C96-AA50-C956D51C034E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197" creationId="{A408E1F6-B9B6-4459-AFC2-F77F3EA6094D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198" creationId="{588AB9E2-7D37-4889-BA65-F40073B8B80D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199" creationId="{0F47C222-B2CD-48DF-921A-F1E49A7C8AF7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200" creationId="{0F17DC65-D057-4CEA-8B52-BF72D5D90AE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0:00.161" v="32"/>
          <ac:spMkLst>
            <pc:docMk/>
            <pc:sldMk cId="2981743082" sldId="299"/>
            <ac:spMk id="201" creationId="{35249834-544E-477E-84FD-888B8DB74B87}"/>
          </ac:spMkLst>
        </pc:spChg>
        <pc:spChg chg="add">
          <ac:chgData name="PANTAZIS ANASTASIOS;ΠΑΝΤΑΖΗΣ ΑΝΑΣΤΑΣΙΟΣ" userId="S::klaount@aueb.gr::def7d02b-2eb8-44da-9ea5-4c7b2520d90b" providerId="AD" clId="Web-{5CA3C0A3-73DC-8572-F457-65962A6BEA77}" dt="2022-11-04T15:00:00.192" v="33"/>
          <ac:spMkLst>
            <pc:docMk/>
            <pc:sldMk cId="2981743082" sldId="299"/>
            <ac:spMk id="203" creationId="{25E62178-5DE6-44C8-AE62-8B9F37AC0167}"/>
          </ac:spMkLst>
        </pc:spChg>
        <pc:grpChg chg="add del">
          <ac:chgData name="PANTAZIS ANASTASIOS;ΠΑΝΤΑΖΗΣ ΑΝΑΣΤΑΣΙΟΣ" userId="S::klaount@aueb.gr::def7d02b-2eb8-44da-9ea5-4c7b2520d90b" providerId="AD" clId="Web-{5CA3C0A3-73DC-8572-F457-65962A6BEA77}" dt="2022-11-04T14:59:54.739" v="28"/>
          <ac:grpSpMkLst>
            <pc:docMk/>
            <pc:sldMk cId="2981743082" sldId="299"/>
            <ac:grpSpMk id="180" creationId="{071FE7A6-F5D0-47EA-8ADE-9F0CD33C9482}"/>
          </ac:grpSpMkLst>
        </pc:grpChg>
        <pc:grpChg chg="add">
          <ac:chgData name="PANTAZIS ANASTASIOS;ΠΑΝΤΑΖΗΣ ΑΝΑΣΤΑΣΙΟΣ" userId="S::klaount@aueb.gr::def7d02b-2eb8-44da-9ea5-4c7b2520d90b" providerId="AD" clId="Web-{5CA3C0A3-73DC-8572-F457-65962A6BEA77}" dt="2022-11-04T15:00:00.192" v="33"/>
          <ac:grpSpMkLst>
            <pc:docMk/>
            <pc:sldMk cId="2981743082" sldId="299"/>
            <ac:grpSpMk id="204" creationId="{6C9B5098-7722-4D8E-A5A6-44E6AA2EEA69}"/>
          </ac:grpSpMkLst>
        </pc:grpChg>
        <pc:picChg chg="del mod ord">
          <ac:chgData name="PANTAZIS ANASTASIOS;ΠΑΝΤΑΖΗΣ ΑΝΑΣΤΑΣΙΟΣ" userId="S::klaount@aueb.gr::def7d02b-2eb8-44da-9ea5-4c7b2520d90b" providerId="AD" clId="Web-{5CA3C0A3-73DC-8572-F457-65962A6BEA77}" dt="2022-11-04T15:00:06.849" v="34"/>
          <ac:picMkLst>
            <pc:docMk/>
            <pc:sldMk cId="2981743082" sldId="299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5CA3C0A3-73DC-8572-F457-65962A6BEA77}" dt="2022-11-04T15:01:18.414" v="57" actId="14100"/>
          <ac:picMkLst>
            <pc:docMk/>
            <pc:sldMk cId="2981743082" sldId="299"/>
            <ac:picMk id="5" creationId="{716AE981-2C0D-8C92-1BE6-C88E25C094C2}"/>
          </ac:picMkLst>
        </pc:picChg>
        <pc:picChg chg="del">
          <ac:chgData name="PANTAZIS ANASTASIOS;ΠΑΝΤΑΖΗΣ ΑΝΑΣΤΑΣΙΟΣ" userId="S::klaount@aueb.gr::def7d02b-2eb8-44da-9ea5-4c7b2520d90b" providerId="AD" clId="Web-{5CA3C0A3-73DC-8572-F457-65962A6BEA77}" dt="2022-11-04T14:57:31.108" v="12"/>
          <ac:picMkLst>
            <pc:docMk/>
            <pc:sldMk cId="2981743082" sldId="299"/>
            <ac:picMk id="6" creationId="{689B55DF-07E5-FA0A-1402-23508344D2A1}"/>
          </ac:picMkLst>
        </pc:picChg>
        <pc:picChg chg="add mod ord">
          <ac:chgData name="PANTAZIS ANASTASIOS;ΠΑΝΤΑΖΗΣ ΑΝΑΣΤΑΣΙΟΣ" userId="S::klaount@aueb.gr::def7d02b-2eb8-44da-9ea5-4c7b2520d90b" providerId="AD" clId="Web-{5CA3C0A3-73DC-8572-F457-65962A6BEA77}" dt="2022-11-04T15:01:06.789" v="53" actId="14100"/>
          <ac:picMkLst>
            <pc:docMk/>
            <pc:sldMk cId="2981743082" sldId="299"/>
            <ac:picMk id="7" creationId="{5C62F382-1762-3714-38B5-EE345212B3B8}"/>
          </ac:picMkLst>
        </pc:picChg>
        <pc:picChg chg="add mod ord">
          <ac:chgData name="PANTAZIS ANASTASIOS;ΠΑΝΤΑΖΗΣ ΑΝΑΣΤΑΣΙΟΣ" userId="S::klaount@aueb.gr::def7d02b-2eb8-44da-9ea5-4c7b2520d90b" providerId="AD" clId="Web-{5CA3C0A3-73DC-8572-F457-65962A6BEA77}" dt="2022-11-04T15:00:55.960" v="51" actId="14100"/>
          <ac:picMkLst>
            <pc:docMk/>
            <pc:sldMk cId="2981743082" sldId="299"/>
            <ac:picMk id="8" creationId="{4AC8609C-AC3A-E4BC-2DB3-8C2374170CED}"/>
          </ac:picMkLst>
        </pc:picChg>
        <pc:cxnChg chg="add del">
          <ac:chgData name="PANTAZIS ANASTASIOS;ΠΑΝΤΑΖΗΣ ΑΝΑΣΤΑΣΙΟΣ" userId="S::klaount@aueb.gr::def7d02b-2eb8-44da-9ea5-4c7b2520d90b" providerId="AD" clId="Web-{5CA3C0A3-73DC-8572-F457-65962A6BEA77}" dt="2022-11-04T14:59:26.972" v="19"/>
          <ac:cxnSpMkLst>
            <pc:docMk/>
            <pc:sldMk cId="2981743082" sldId="299"/>
            <ac:cxnSpMk id="154" creationId="{C41BAEC7-F7B0-4224-8B18-8F74B7D87F0B}"/>
          </ac:cxnSpMkLst>
        </pc:cxnChg>
      </pc:sldChg>
      <pc:sldChg chg="addSp delSp modSp add replId">
        <pc:chgData name="PANTAZIS ANASTASIOS;ΠΑΝΤΑΖΗΣ ΑΝΑΣΤΑΣΙΟΣ" userId="S::klaount@aueb.gr::def7d02b-2eb8-44da-9ea5-4c7b2520d90b" providerId="AD" clId="Web-{5CA3C0A3-73DC-8572-F457-65962A6BEA77}" dt="2022-11-04T15:08:39.885" v="115" actId="20577"/>
        <pc:sldMkLst>
          <pc:docMk/>
          <pc:sldMk cId="606913460" sldId="300"/>
        </pc:sldMkLst>
        <pc:spChg chg="mod ord">
          <ac:chgData name="PANTAZIS ANASTASIOS;ΠΑΝΤΑΖΗΣ ΑΝΑΣΤΑΣΙΟΣ" userId="S::klaount@aueb.gr::def7d02b-2eb8-44da-9ea5-4c7b2520d90b" providerId="AD" clId="Web-{5CA3C0A3-73DC-8572-F457-65962A6BEA77}" dt="2022-11-04T15:08:18.634" v="101" actId="20577"/>
          <ac:spMkLst>
            <pc:docMk/>
            <pc:sldMk cId="606913460" sldId="300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CA3C0A3-73DC-8572-F457-65962A6BEA77}" dt="2022-11-04T15:08:39.885" v="115" actId="20577"/>
          <ac:spMkLst>
            <pc:docMk/>
            <pc:sldMk cId="606913460" sldId="300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21.772" v="86"/>
          <ac:spMkLst>
            <pc:docMk/>
            <pc:sldMk cId="606913460" sldId="300"/>
            <ac:spMk id="152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21.772" v="86"/>
          <ac:spMkLst>
            <pc:docMk/>
            <pc:sldMk cId="606913460" sldId="300"/>
            <ac:spMk id="153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04.475" v="79"/>
          <ac:spMkLst>
            <pc:docMk/>
            <pc:sldMk cId="606913460" sldId="300"/>
            <ac:spMk id="159" creationId="{ACBE1851-2230-47A9-B000-CE9046EA61B9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09.116" v="81"/>
          <ac:spMkLst>
            <pc:docMk/>
            <pc:sldMk cId="606913460" sldId="300"/>
            <ac:spMk id="184" creationId="{7316481C-0A49-4796-812B-0D64F063B720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09.116" v="81"/>
          <ac:spMkLst>
            <pc:docMk/>
            <pc:sldMk cId="606913460" sldId="300"/>
            <ac:spMk id="185" creationId="{D9F5512A-48E1-4C07-B75E-3CCC517B6804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09.116" v="81"/>
          <ac:spMkLst>
            <pc:docMk/>
            <pc:sldMk cId="606913460" sldId="300"/>
            <ac:spMk id="186" creationId="{A5271697-90F1-4A23-8EF2-0179F2EAFAC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12.616" v="83"/>
          <ac:spMkLst>
            <pc:docMk/>
            <pc:sldMk cId="606913460" sldId="300"/>
            <ac:spMk id="188" creationId="{7C98A213-5994-475E-B327-DC6EC27FBA8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12.616" v="83"/>
          <ac:spMkLst>
            <pc:docMk/>
            <pc:sldMk cId="606913460" sldId="300"/>
            <ac:spMk id="189" creationId="{4B030A0D-0DAD-4A99-89BB-419527D6A64B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21.772" v="85"/>
          <ac:spMkLst>
            <pc:docMk/>
            <pc:sldMk cId="606913460" sldId="300"/>
            <ac:spMk id="191" creationId="{569212E3-0091-40E1-8B47-F35399CC161F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21.772" v="85"/>
          <ac:spMkLst>
            <pc:docMk/>
            <pc:sldMk cId="606913460" sldId="300"/>
            <ac:spMk id="192" creationId="{A5366777-CDAD-4264-AAA8-7B2ABD7C4FD3}"/>
          </ac:spMkLst>
        </pc:spChg>
        <pc:spChg chg="add del">
          <ac:chgData name="PANTAZIS ANASTASIOS;ΠΑΝΤΑΖΗΣ ΑΝΑΣΤΑΣΙΟΣ" userId="S::klaount@aueb.gr::def7d02b-2eb8-44da-9ea5-4c7b2520d90b" providerId="AD" clId="Web-{5CA3C0A3-73DC-8572-F457-65962A6BEA77}" dt="2022-11-04T15:07:21.772" v="85"/>
          <ac:spMkLst>
            <pc:docMk/>
            <pc:sldMk cId="606913460" sldId="300"/>
            <ac:spMk id="193" creationId="{AA38A529-7021-49A3-9426-1D23DD0FC102}"/>
          </ac:spMkLst>
        </pc:spChg>
        <pc:spChg chg="add">
          <ac:chgData name="PANTAZIS ANASTASIOS;ΠΑΝΤΑΖΗΣ ΑΝΑΣΤΑΣΙΟΣ" userId="S::klaount@aueb.gr::def7d02b-2eb8-44da-9ea5-4c7b2520d90b" providerId="AD" clId="Web-{5CA3C0A3-73DC-8572-F457-65962A6BEA77}" dt="2022-11-04T15:07:21.772" v="86"/>
          <ac:spMkLst>
            <pc:docMk/>
            <pc:sldMk cId="606913460" sldId="300"/>
            <ac:spMk id="195" creationId="{ACBE1851-2230-47A9-B000-CE9046EA61B9}"/>
          </ac:spMkLst>
        </pc:spChg>
        <pc:grpChg chg="add del">
          <ac:chgData name="PANTAZIS ANASTASIOS;ΠΑΝΤΑΖΗΣ ΑΝΑΣΤΑΣΙΟΣ" userId="S::klaount@aueb.gr::def7d02b-2eb8-44da-9ea5-4c7b2520d90b" providerId="AD" clId="Web-{5CA3C0A3-73DC-8572-F457-65962A6BEA77}" dt="2022-11-04T15:07:09.116" v="81"/>
          <ac:grpSpMkLst>
            <pc:docMk/>
            <pc:sldMk cId="606913460" sldId="300"/>
            <ac:grpSpMk id="163" creationId="{1F49CE81-B2F4-47B2-9D4A-886DCE0A8404}"/>
          </ac:grpSpMkLst>
        </pc:grpChg>
        <pc:picChg chg="del">
          <ac:chgData name="PANTAZIS ANASTASIOS;ΠΑΝΤΑΖΗΣ ΑΝΑΣΤΑΣΙΟΣ" userId="S::klaount@aueb.gr::def7d02b-2eb8-44da-9ea5-4c7b2520d90b" providerId="AD" clId="Web-{5CA3C0A3-73DC-8572-F457-65962A6BEA77}" dt="2022-11-04T15:06:22.286" v="66"/>
          <ac:picMkLst>
            <pc:docMk/>
            <pc:sldMk cId="606913460" sldId="300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5CA3C0A3-73DC-8572-F457-65962A6BEA77}" dt="2022-11-04T15:07:37.101" v="90" actId="14100"/>
          <ac:picMkLst>
            <pc:docMk/>
            <pc:sldMk cId="606913460" sldId="300"/>
            <ac:picMk id="5" creationId="{F75A5203-FF4F-6F5D-7038-0C9356D96316}"/>
          </ac:picMkLst>
        </pc:picChg>
        <pc:picChg chg="del">
          <ac:chgData name="PANTAZIS ANASTASIOS;ΠΑΝΤΑΖΗΣ ΑΝΑΣΤΑΣΙΟΣ" userId="S::klaount@aueb.gr::def7d02b-2eb8-44da-9ea5-4c7b2520d90b" providerId="AD" clId="Web-{5CA3C0A3-73DC-8572-F457-65962A6BEA77}" dt="2022-11-04T15:04:46.704" v="59"/>
          <ac:picMkLst>
            <pc:docMk/>
            <pc:sldMk cId="606913460" sldId="300"/>
            <ac:picMk id="6" creationId="{689B55DF-07E5-FA0A-1402-23508344D2A1}"/>
          </ac:picMkLst>
        </pc:picChg>
        <pc:picChg chg="add mod ord">
          <ac:chgData name="PANTAZIS ANASTASIOS;ΠΑΝΤΑΖΗΣ ΑΝΑΣΤΑΣΙΟΣ" userId="S::klaount@aueb.gr::def7d02b-2eb8-44da-9ea5-4c7b2520d90b" providerId="AD" clId="Web-{5CA3C0A3-73DC-8572-F457-65962A6BEA77}" dt="2022-11-04T15:08:01.086" v="97" actId="14100"/>
          <ac:picMkLst>
            <pc:docMk/>
            <pc:sldMk cId="606913460" sldId="300"/>
            <ac:picMk id="7" creationId="{5198E595-4262-418E-0454-7779959B2327}"/>
          </ac:picMkLst>
        </pc:picChg>
        <pc:picChg chg="add mod">
          <ac:chgData name="PANTAZIS ANASTASIOS;ΠΑΝΤΑΖΗΣ ΑΝΑΣΤΑΣΙΟΣ" userId="S::klaount@aueb.gr::def7d02b-2eb8-44da-9ea5-4c7b2520d90b" providerId="AD" clId="Web-{5CA3C0A3-73DC-8572-F457-65962A6BEA77}" dt="2022-11-04T15:07:55.961" v="96" actId="14100"/>
          <ac:picMkLst>
            <pc:docMk/>
            <pc:sldMk cId="606913460" sldId="300"/>
            <ac:picMk id="8" creationId="{92A4AF5D-5597-CC2E-9A75-160C8BC942E3}"/>
          </ac:picMkLst>
        </pc:picChg>
        <pc:cxnChg chg="add del">
          <ac:chgData name="PANTAZIS ANASTASIOS;ΠΑΝΤΑΖΗΣ ΑΝΑΣΤΑΣΙΟΣ" userId="S::klaount@aueb.gr::def7d02b-2eb8-44da-9ea5-4c7b2520d90b" providerId="AD" clId="Web-{5CA3C0A3-73DC-8572-F457-65962A6BEA77}" dt="2022-11-04T15:07:21.772" v="86"/>
          <ac:cxnSpMkLst>
            <pc:docMk/>
            <pc:sldMk cId="606913460" sldId="300"/>
            <ac:cxnSpMk id="154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5CA3C0A3-73DC-8572-F457-65962A6BEA77}" dt="2022-11-04T15:07:04.475" v="79"/>
          <ac:cxnSpMkLst>
            <pc:docMk/>
            <pc:sldMk cId="606913460" sldId="300"/>
            <ac:cxnSpMk id="161" creationId="{23B93832-6514-44F4-849B-5EE2C8A2337D}"/>
          </ac:cxnSpMkLst>
        </pc:cxnChg>
        <pc:cxnChg chg="add">
          <ac:chgData name="PANTAZIS ANASTASIOS;ΠΑΝΤΑΖΗΣ ΑΝΑΣΤΑΣΙΟΣ" userId="S::klaount@aueb.gr::def7d02b-2eb8-44da-9ea5-4c7b2520d90b" providerId="AD" clId="Web-{5CA3C0A3-73DC-8572-F457-65962A6BEA77}" dt="2022-11-04T15:07:21.772" v="86"/>
          <ac:cxnSpMkLst>
            <pc:docMk/>
            <pc:sldMk cId="606913460" sldId="300"/>
            <ac:cxnSpMk id="196" creationId="{23B93832-6514-44F4-849B-5EE2C8A2337D}"/>
          </ac:cxnSpMkLst>
        </pc:cxnChg>
      </pc:sldChg>
      <pc:sldChg chg="modSp add replId">
        <pc:chgData name="PANTAZIS ANASTASIOS;ΠΑΝΤΑΖΗΣ ΑΝΑΣΤΑΣΙΟΣ" userId="S::klaount@aueb.gr::def7d02b-2eb8-44da-9ea5-4c7b2520d90b" providerId="AD" clId="Web-{5CA3C0A3-73DC-8572-F457-65962A6BEA77}" dt="2022-11-04T15:08:55.385" v="117" actId="20577"/>
        <pc:sldMkLst>
          <pc:docMk/>
          <pc:sldMk cId="1284205228" sldId="301"/>
        </pc:sldMkLst>
        <pc:spChg chg="mod">
          <ac:chgData name="PANTAZIS ANASTASIOS;ΠΑΝΤΑΖΗΣ ΑΝΑΣΤΑΣΙΟΣ" userId="S::klaount@aueb.gr::def7d02b-2eb8-44da-9ea5-4c7b2520d90b" providerId="AD" clId="Web-{5CA3C0A3-73DC-8572-F457-65962A6BEA77}" dt="2022-11-04T15:08:55.385" v="117" actId="20577"/>
          <ac:spMkLst>
            <pc:docMk/>
            <pc:sldMk cId="1284205228" sldId="301"/>
            <ac:spMk id="3" creationId="{00000000-0000-0000-0000-000000000000}"/>
          </ac:spMkLst>
        </pc:spChg>
      </pc:sldChg>
    </pc:docChg>
  </pc:docChgLst>
  <pc:docChgLst>
    <pc:chgData name="PANTAZIS ANASTASIOS;ΠΑΝΤΑΖΗΣ ΑΝΑΣΤΑΣΙΟΣ" userId="S::klaount@aueb.gr::def7d02b-2eb8-44da-9ea5-4c7b2520d90b" providerId="AD" clId="Web-{07ED9430-E607-40F9-B028-47125589A65B}"/>
    <pc:docChg chg="addSld modSld">
      <pc:chgData name="PANTAZIS ANASTASIOS;ΠΑΝΤΑΖΗΣ ΑΝΑΣΤΑΣΙΟΣ" userId="S::klaount@aueb.gr::def7d02b-2eb8-44da-9ea5-4c7b2520d90b" providerId="AD" clId="Web-{07ED9430-E607-40F9-B028-47125589A65B}" dt="2022-11-04T18:12:49.800" v="248" actId="20577"/>
      <pc:docMkLst>
        <pc:docMk/>
      </pc:docMkLst>
      <pc:sldChg chg="addSp delSp modSp">
        <pc:chgData name="PANTAZIS ANASTASIOS;ΠΑΝΤΑΖΗΣ ΑΝΑΣΤΑΣΙΟΣ" userId="S::klaount@aueb.gr::def7d02b-2eb8-44da-9ea5-4c7b2520d90b" providerId="AD" clId="Web-{07ED9430-E607-40F9-B028-47125589A65B}" dt="2022-11-04T18:12:49.800" v="248" actId="20577"/>
        <pc:sldMkLst>
          <pc:docMk/>
          <pc:sldMk cId="3390772541" sldId="308"/>
        </pc:sldMkLst>
        <pc:spChg chg="ord">
          <ac:chgData name="PANTAZIS ANASTASIOS;ΠΑΝΤΑΖΗΣ ΑΝΑΣΤΑΣΙΟΣ" userId="S::klaount@aueb.gr::def7d02b-2eb8-44da-9ea5-4c7b2520d90b" providerId="AD" clId="Web-{07ED9430-E607-40F9-B028-47125589A65B}" dt="2022-11-04T18:07:40.684" v="210"/>
          <ac:spMkLst>
            <pc:docMk/>
            <pc:sldMk cId="3390772541" sldId="308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07ED9430-E607-40F9-B028-47125589A65B}" dt="2022-11-04T18:12:49.800" v="248" actId="20577"/>
          <ac:spMkLst>
            <pc:docMk/>
            <pc:sldMk cId="3390772541" sldId="308"/>
            <ac:spMk id="3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07ED9430-E607-40F9-B028-47125589A65B}" dt="2022-11-04T18:07:07.058" v="204" actId="14100"/>
          <ac:picMkLst>
            <pc:docMk/>
            <pc:sldMk cId="3390772541" sldId="308"/>
            <ac:picMk id="5" creationId="{739764A2-78BF-F13F-3545-DE19A0FCEC3D}"/>
          </ac:picMkLst>
        </pc:picChg>
        <pc:picChg chg="add mod">
          <ac:chgData name="PANTAZIS ANASTASIOS;ΠΑΝΤΑΖΗΣ ΑΝΑΣΤΑΣΙΟΣ" userId="S::klaount@aueb.gr::def7d02b-2eb8-44da-9ea5-4c7b2520d90b" providerId="AD" clId="Web-{07ED9430-E607-40F9-B028-47125589A65B}" dt="2022-11-04T18:07:44.465" v="211" actId="14100"/>
          <ac:picMkLst>
            <pc:docMk/>
            <pc:sldMk cId="3390772541" sldId="308"/>
            <ac:picMk id="6" creationId="{DA9DAA0E-E3E5-7166-AA20-1AD1743E60CC}"/>
          </ac:picMkLst>
        </pc:picChg>
        <pc:picChg chg="del">
          <ac:chgData name="PANTAZIS ANASTASIOS;ΠΑΝΤΑΖΗΣ ΑΝΑΣΤΑΣΙΟΣ" userId="S::klaount@aueb.gr::def7d02b-2eb8-44da-9ea5-4c7b2520d90b" providerId="AD" clId="Web-{07ED9430-E607-40F9-B028-47125589A65B}" dt="2022-11-04T18:06:21.932" v="200"/>
          <ac:picMkLst>
            <pc:docMk/>
            <pc:sldMk cId="3390772541" sldId="308"/>
            <ac:picMk id="7" creationId="{B60B3258-E75F-395B-B6F8-6E7754474E34}"/>
          </ac:picMkLst>
        </pc:picChg>
        <pc:picChg chg="add mod">
          <ac:chgData name="PANTAZIS ANASTASIOS;ΠΑΝΤΑΖΗΣ ΑΝΑΣΤΑΣΙΟΣ" userId="S::klaount@aueb.gr::def7d02b-2eb8-44da-9ea5-4c7b2520d90b" providerId="AD" clId="Web-{07ED9430-E607-40F9-B028-47125589A65B}" dt="2022-11-04T18:12:12.315" v="239" actId="1076"/>
          <ac:picMkLst>
            <pc:docMk/>
            <pc:sldMk cId="3390772541" sldId="308"/>
            <ac:picMk id="8" creationId="{EC03A0C8-A52A-4B40-03BB-01D14ED673FD}"/>
          </ac:picMkLst>
        </pc:picChg>
        <pc:picChg chg="del">
          <ac:chgData name="PANTAZIS ANASTASIOS;ΠΑΝΤΑΖΗΣ ΑΝΑΣΤΑΣΙΟΣ" userId="S::klaount@aueb.gr::def7d02b-2eb8-44da-9ea5-4c7b2520d90b" providerId="AD" clId="Web-{07ED9430-E607-40F9-B028-47125589A65B}" dt="2022-11-04T18:07:25.215" v="205"/>
          <ac:picMkLst>
            <pc:docMk/>
            <pc:sldMk cId="3390772541" sldId="308"/>
            <ac:picMk id="9" creationId="{A08C8E99-B913-E698-2909-2FB8D17899FD}"/>
          </ac:picMkLst>
        </pc:picChg>
        <pc:picChg chg="add mod ord">
          <ac:chgData name="PANTAZIS ANASTASIOS;ΠΑΝΤΑΖΗΣ ΑΝΑΣΤΑΣΙΟΣ" userId="S::klaount@aueb.gr::def7d02b-2eb8-44da-9ea5-4c7b2520d90b" providerId="AD" clId="Web-{07ED9430-E607-40F9-B028-47125589A65B}" dt="2022-11-04T18:12:05.018" v="236" actId="14100"/>
          <ac:picMkLst>
            <pc:docMk/>
            <pc:sldMk cId="3390772541" sldId="308"/>
            <ac:picMk id="10" creationId="{5D706EED-15B7-0EAD-3B9E-5DE9AECF66DC}"/>
          </ac:picMkLst>
        </pc:picChg>
        <pc:picChg chg="del">
          <ac:chgData name="PANTAZIS ANASTASIOS;ΠΑΝΤΑΖΗΣ ΑΝΑΣΤΑΣΙΟΣ" userId="S::klaount@aueb.gr::def7d02b-2eb8-44da-9ea5-4c7b2520d90b" providerId="AD" clId="Web-{07ED9430-E607-40F9-B028-47125589A65B}" dt="2022-11-04T18:07:47.293" v="212"/>
          <ac:picMkLst>
            <pc:docMk/>
            <pc:sldMk cId="3390772541" sldId="308"/>
            <ac:picMk id="13" creationId="{0784C3A9-5090-D44C-B937-F7D6B3A4D65E}"/>
          </ac:picMkLst>
        </pc:picChg>
        <pc:picChg chg="del">
          <ac:chgData name="PANTAZIS ANASTASIOS;ΠΑΝΤΑΖΗΣ ΑΝΑΣΤΑΣΙΟΣ" userId="S::klaount@aueb.gr::def7d02b-2eb8-44da-9ea5-4c7b2520d90b" providerId="AD" clId="Web-{07ED9430-E607-40F9-B028-47125589A65B}" dt="2022-11-04T18:08:24.107" v="217"/>
          <ac:picMkLst>
            <pc:docMk/>
            <pc:sldMk cId="3390772541" sldId="308"/>
            <ac:picMk id="15" creationId="{66585281-5483-4FD6-B923-7DE4BA415C1D}"/>
          </ac:picMkLst>
        </pc:picChg>
      </pc:sldChg>
      <pc:sldChg chg="addSp modSp">
        <pc:chgData name="PANTAZIS ANASTASIOS;ΠΑΝΤΑΖΗΣ ΑΝΑΣΤΑΣΙΟΣ" userId="S::klaount@aueb.gr::def7d02b-2eb8-44da-9ea5-4c7b2520d90b" providerId="AD" clId="Web-{07ED9430-E607-40F9-B028-47125589A65B}" dt="2022-11-04T18:03:29.287" v="190" actId="20577"/>
        <pc:sldMkLst>
          <pc:docMk/>
          <pc:sldMk cId="4265254490" sldId="309"/>
        </pc:sldMkLst>
        <pc:spChg chg="mod">
          <ac:chgData name="PANTAZIS ANASTASIOS;ΠΑΝΤΑΖΗΣ ΑΝΑΣΤΑΣΙΟΣ" userId="S::klaount@aueb.gr::def7d02b-2eb8-44da-9ea5-4c7b2520d90b" providerId="AD" clId="Web-{07ED9430-E607-40F9-B028-47125589A65B}" dt="2022-11-04T17:40:58.286" v="33" actId="1076"/>
          <ac:spMkLst>
            <pc:docMk/>
            <pc:sldMk cId="4265254490" sldId="309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7ED9430-E607-40F9-B028-47125589A65B}" dt="2022-11-04T18:03:29.287" v="190" actId="20577"/>
          <ac:spMkLst>
            <pc:docMk/>
            <pc:sldMk cId="4265254490" sldId="309"/>
            <ac:spMk id="3" creationId="{00000000-0000-0000-0000-000000000000}"/>
          </ac:spMkLst>
        </pc:spChg>
        <pc:spChg chg="add mod">
          <ac:chgData name="PANTAZIS ANASTASIOS;ΠΑΝΤΑΖΗΣ ΑΝΑΣΤΑΣΙΟΣ" userId="S::klaount@aueb.gr::def7d02b-2eb8-44da-9ea5-4c7b2520d90b" providerId="AD" clId="Web-{07ED9430-E607-40F9-B028-47125589A65B}" dt="2022-11-04T17:41:18.959" v="37" actId="1076"/>
          <ac:spMkLst>
            <pc:docMk/>
            <pc:sldMk cId="4265254490" sldId="309"/>
            <ac:spMk id="6" creationId="{F5485BCA-1288-8BC9-60D9-2E70446FF29B}"/>
          </ac:spMkLst>
        </pc:spChg>
        <pc:spChg chg="add mod">
          <ac:chgData name="PANTAZIS ANASTASIOS;ΠΑΝΤΑΖΗΣ ΑΝΑΣΤΑΣΙΟΣ" userId="S::klaount@aueb.gr::def7d02b-2eb8-44da-9ea5-4c7b2520d90b" providerId="AD" clId="Web-{07ED9430-E607-40F9-B028-47125589A65B}" dt="2022-11-04T17:40:10.098" v="22" actId="20577"/>
          <ac:spMkLst>
            <pc:docMk/>
            <pc:sldMk cId="4265254490" sldId="309"/>
            <ac:spMk id="8" creationId="{B077164B-B697-ECFF-0A32-55730C208875}"/>
          </ac:spMkLst>
        </pc:spChg>
        <pc:spChg chg="add mod">
          <ac:chgData name="PANTAZIS ANASTASIOS;ΠΑΝΤΑΖΗΣ ΑΝΑΣΤΑΣΙΟΣ" userId="S::klaount@aueb.gr::def7d02b-2eb8-44da-9ea5-4c7b2520d90b" providerId="AD" clId="Web-{07ED9430-E607-40F9-B028-47125589A65B}" dt="2022-11-04T18:03:25.146" v="188" actId="20577"/>
          <ac:spMkLst>
            <pc:docMk/>
            <pc:sldMk cId="4265254490" sldId="309"/>
            <ac:spMk id="10" creationId="{AA780315-0DF8-93F2-0299-79EE47EA2777}"/>
          </ac:spMkLst>
        </pc:spChg>
      </pc:sldChg>
      <pc:sldChg chg="addSp delSp modSp add replId">
        <pc:chgData name="PANTAZIS ANASTASIOS;ΠΑΝΤΑΖΗΣ ΑΝΑΣΤΑΣΙΟΣ" userId="S::klaount@aueb.gr::def7d02b-2eb8-44da-9ea5-4c7b2520d90b" providerId="AD" clId="Web-{07ED9430-E607-40F9-B028-47125589A65B}" dt="2022-11-04T18:05:31.712" v="199" actId="1076"/>
        <pc:sldMkLst>
          <pc:docMk/>
          <pc:sldMk cId="514781595" sldId="310"/>
        </pc:sldMkLst>
        <pc:spChg chg="mod">
          <ac:chgData name="PANTAZIS ANASTASIOS;ΠΑΝΤΑΖΗΣ ΑΝΑΣΤΑΣΙΟΣ" userId="S::klaount@aueb.gr::def7d02b-2eb8-44da-9ea5-4c7b2520d90b" providerId="AD" clId="Web-{07ED9430-E607-40F9-B028-47125589A65B}" dt="2022-11-04T18:04:29.820" v="198" actId="1076"/>
          <ac:spMkLst>
            <pc:docMk/>
            <pc:sldMk cId="514781595" sldId="310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7ED9430-E607-40F9-B028-47125589A65B}" dt="2022-11-04T18:05:31.712" v="199" actId="1076"/>
          <ac:spMkLst>
            <pc:docMk/>
            <pc:sldMk cId="514781595" sldId="310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07ED9430-E607-40F9-B028-47125589A65B}" dt="2022-11-04T18:03:02.146" v="179"/>
          <ac:spMkLst>
            <pc:docMk/>
            <pc:sldMk cId="514781595" sldId="310"/>
            <ac:spMk id="5" creationId="{C3BD8701-879E-2C43-6A9A-3CC4D822406E}"/>
          </ac:spMkLst>
        </pc:spChg>
        <pc:spChg chg="del">
          <ac:chgData name="PANTAZIS ANASTASIOS;ΠΑΝΤΑΖΗΣ ΑΝΑΣΤΑΣΙΟΣ" userId="S::klaount@aueb.gr::def7d02b-2eb8-44da-9ea5-4c7b2520d90b" providerId="AD" clId="Web-{07ED9430-E607-40F9-B028-47125589A65B}" dt="2022-11-04T18:01:51.238" v="174"/>
          <ac:spMkLst>
            <pc:docMk/>
            <pc:sldMk cId="514781595" sldId="310"/>
            <ac:spMk id="6" creationId="{F5485BCA-1288-8BC9-60D9-2E70446FF29B}"/>
          </ac:spMkLst>
        </pc:spChg>
        <pc:spChg chg="del">
          <ac:chgData name="PANTAZIS ANASTASIOS;ΠΑΝΤΑΖΗΣ ΑΝΑΣΤΑΣΙΟΣ" userId="S::klaount@aueb.gr::def7d02b-2eb8-44da-9ea5-4c7b2520d90b" providerId="AD" clId="Web-{07ED9430-E607-40F9-B028-47125589A65B}" dt="2022-11-04T18:01:54.504" v="175"/>
          <ac:spMkLst>
            <pc:docMk/>
            <pc:sldMk cId="514781595" sldId="310"/>
            <ac:spMk id="10" creationId="{AA780315-0DF8-93F2-0299-79EE47EA2777}"/>
          </ac:spMkLst>
        </pc:spChg>
      </pc:sldChg>
    </pc:docChg>
  </pc:docChgLst>
  <pc:docChgLst>
    <pc:chgData name="PANTAZIS ANASTASIOS;ΠΑΝΤΑΖΗΣ ΑΝΑΣΤΑΣΙΟΣ" userId="S::klaount@aueb.gr::def7d02b-2eb8-44da-9ea5-4c7b2520d90b" providerId="AD" clId="Web-{0BEE847F-9F27-BC22-06E2-A5B03BA72B75}"/>
    <pc:docChg chg="addSld delSld modSld">
      <pc:chgData name="PANTAZIS ANASTASIOS;ΠΑΝΤΑΖΗΣ ΑΝΑΣΤΑΣΙΟΣ" userId="S::klaount@aueb.gr::def7d02b-2eb8-44da-9ea5-4c7b2520d90b" providerId="AD" clId="Web-{0BEE847F-9F27-BC22-06E2-A5B03BA72B75}" dt="2022-11-04T01:48:28.146" v="3667" actId="20577"/>
      <pc:docMkLst>
        <pc:docMk/>
      </pc:docMkLst>
      <pc:sldChg chg="modSp">
        <pc:chgData name="PANTAZIS ANASTASIOS;ΠΑΝΤΑΖΗΣ ΑΝΑΣΤΑΣΙΟΣ" userId="S::klaount@aueb.gr::def7d02b-2eb8-44da-9ea5-4c7b2520d90b" providerId="AD" clId="Web-{0BEE847F-9F27-BC22-06E2-A5B03BA72B75}" dt="2022-11-03T22:35:00.005" v="2049" actId="20577"/>
        <pc:sldMkLst>
          <pc:docMk/>
          <pc:sldMk cId="790548400" sldId="261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2:35:00.005" v="2049" actId="20577"/>
          <ac:spMkLst>
            <pc:docMk/>
            <pc:sldMk cId="790548400" sldId="261"/>
            <ac:spMk id="3" creationId="{00000000-0000-0000-0000-000000000000}"/>
          </ac:spMkLst>
        </pc:spChg>
      </pc:sldChg>
      <pc:sldChg chg="del">
        <pc:chgData name="PANTAZIS ANASTASIOS;ΠΑΝΤΑΖΗΣ ΑΝΑΣΤΑΣΙΟΣ" userId="S::klaount@aueb.gr::def7d02b-2eb8-44da-9ea5-4c7b2520d90b" providerId="AD" clId="Web-{0BEE847F-9F27-BC22-06E2-A5B03BA72B75}" dt="2022-11-03T17:20:47.510" v="0"/>
        <pc:sldMkLst>
          <pc:docMk/>
          <pc:sldMk cId="1584136433" sldId="267"/>
        </pc:sldMkLst>
      </pc:sldChg>
      <pc:sldChg chg="addSp delSp modSp add mod replId setBg setClrOvrMap">
        <pc:chgData name="PANTAZIS ANASTASIOS;ΠΑΝΤΑΖΗΣ ΑΝΑΣΤΑΣΙΟΣ" userId="S::klaount@aueb.gr::def7d02b-2eb8-44da-9ea5-4c7b2520d90b" providerId="AD" clId="Web-{0BEE847F-9F27-BC22-06E2-A5B03BA72B75}" dt="2022-11-03T19:03:01.603" v="191" actId="20577"/>
        <pc:sldMkLst>
          <pc:docMk/>
          <pc:sldMk cId="4083381990" sldId="267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17:25:23.927" v="57" actId="20577"/>
          <ac:spMkLst>
            <pc:docMk/>
            <pc:sldMk cId="4083381990" sldId="267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19:03:01.603" v="191" actId="20577"/>
          <ac:spMkLst>
            <pc:docMk/>
            <pc:sldMk cId="4083381990" sldId="267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704" v="31"/>
          <ac:spMkLst>
            <pc:docMk/>
            <pc:sldMk cId="4083381990" sldId="267"/>
            <ac:spMk id="150" creationId="{EF9B8DF2-C3F5-49A2-94D2-F7B65A0F1F1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2:58.468" v="22"/>
          <ac:spMkLst>
            <pc:docMk/>
            <pc:sldMk cId="4083381990" sldId="267"/>
            <ac:spMk id="152" creationId="{D4CAD83B-256D-4EF1-9680-89F533045B2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37.715" v="7"/>
          <ac:spMkLst>
            <pc:docMk/>
            <pc:sldMk cId="4083381990" sldId="267"/>
            <ac:spMk id="155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2:58.468" v="22"/>
          <ac:spMkLst>
            <pc:docMk/>
            <pc:sldMk cId="4083381990" sldId="267"/>
            <ac:spMk id="156" creationId="{59EAD2C6-89D0-435B-9B8C-E3240DEABD6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37.715" v="7"/>
          <ac:spMkLst>
            <pc:docMk/>
            <pc:sldMk cId="4083381990" sldId="267"/>
            <ac:spMk id="157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01.468" v="24"/>
          <ac:spMkLst>
            <pc:docMk/>
            <pc:sldMk cId="4083381990" sldId="267"/>
            <ac:spMk id="160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44.512" v="9"/>
          <ac:spMkLst>
            <pc:docMk/>
            <pc:sldMk cId="4083381990" sldId="267"/>
            <ac:spMk id="161" creationId="{D2B783EE-0239-4717-BBEA-8C9EAC61C82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44.512" v="9"/>
          <ac:spMkLst>
            <pc:docMk/>
            <pc:sldMk cId="4083381990" sldId="267"/>
            <ac:spMk id="162" creationId="{A7B99495-F43F-4D80-A44F-2CB4764EB90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44.512" v="9"/>
          <ac:spMkLst>
            <pc:docMk/>
            <pc:sldMk cId="4083381990" sldId="267"/>
            <ac:spMk id="163" creationId="{70BEB1E7-2F88-40BC-B73D-42E5B6F80BF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01.468" v="24"/>
          <ac:spMkLst>
            <pc:docMk/>
            <pc:sldMk cId="4083381990" sldId="267"/>
            <ac:spMk id="164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1:57.232" v="11"/>
          <ac:spMkLst>
            <pc:docMk/>
            <pc:sldMk cId="4083381990" sldId="267"/>
            <ac:spMk id="165" creationId="{DC14B3F1-8CC5-4623-94B0-4445E3775D4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11.328" v="26"/>
          <ac:spMkLst>
            <pc:docMk/>
            <pc:sldMk cId="4083381990" sldId="267"/>
            <ac:spMk id="169" creationId="{E8A8EAB8-D2FF-444D-B34B-7D32F106AD0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0.969" v="28"/>
          <ac:spMkLst>
            <pc:docMk/>
            <pc:sldMk cId="4083381990" sldId="267"/>
            <ac:spMk id="174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0.969" v="28"/>
          <ac:spMkLst>
            <pc:docMk/>
            <pc:sldMk cId="4083381990" sldId="267"/>
            <ac:spMk id="175" creationId="{0BCD8C04-CC7B-40EF-82EB-E9821F79BB8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77" creationId="{231BF440-39FA-4087-84CC-2EEC0BBDAF2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78" creationId="{F04E4CBA-303B-48BD-8451-C2701CB0EEB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79" creationId="{F6CA58B3-AFCC-4A40-9882-50D5080879B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80" creationId="{75C56826-D4E5-42ED-8529-079651CB300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81" creationId="{82095FCE-EF05-4443-B97A-85DEE3A5CA1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7:23:27.579" v="30"/>
          <ac:spMkLst>
            <pc:docMk/>
            <pc:sldMk cId="4083381990" sldId="267"/>
            <ac:spMk id="182" creationId="{CA00AE6B-AA30-4CF8-BA6F-339B780AD76C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17:23:27.704" v="31"/>
          <ac:spMkLst>
            <pc:docMk/>
            <pc:sldMk cId="4083381990" sldId="267"/>
            <ac:spMk id="184" creationId="{E8A8EAB8-D2FF-444D-B34B-7D32F106AD0E}"/>
          </ac:spMkLst>
        </pc:spChg>
        <pc:grpChg chg="add del">
          <ac:chgData name="PANTAZIS ANASTASIOS;ΠΑΝΤΑΖΗΣ ΑΝΑΣΤΑΣΙΟΣ" userId="S::klaount@aueb.gr::def7d02b-2eb8-44da-9ea5-4c7b2520d90b" providerId="AD" clId="Web-{0BEE847F-9F27-BC22-06E2-A5B03BA72B75}" dt="2022-11-03T17:22:58.468" v="22"/>
          <ac:grpSpMkLst>
            <pc:docMk/>
            <pc:sldMk cId="4083381990" sldId="267"/>
            <ac:grpSpMk id="153" creationId="{E4C9C60D-9D77-45E7-A7AA-45806B23E716}"/>
          </ac:grpSpMkLst>
        </pc:grp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7:28:12.901" v="110"/>
          <ac:picMkLst>
            <pc:docMk/>
            <pc:sldMk cId="4083381990" sldId="267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17:23:27.704" v="31"/>
          <ac:picMkLst>
            <pc:docMk/>
            <pc:sldMk cId="4083381990" sldId="267"/>
            <ac:picMk id="5" creationId="{1121B540-1DE6-96CB-E606-95EDDB10A354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7:28:57.372" v="118" actId="1076"/>
          <ac:picMkLst>
            <pc:docMk/>
            <pc:sldMk cId="4083381990" sldId="267"/>
            <ac:picMk id="6" creationId="{367C68C2-A945-2B32-6AF0-DED6980ED25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17:21:12.652" v="4"/>
          <ac:picMkLst>
            <pc:docMk/>
            <pc:sldMk cId="4083381990" sldId="267"/>
            <ac:picMk id="9" creationId="{89D78BDF-F932-59E0-930E-AF0714436B16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17:21:37.715" v="7"/>
          <ac:cxnSpMkLst>
            <pc:docMk/>
            <pc:sldMk cId="4083381990" sldId="267"/>
            <ac:cxnSpMk id="159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7:21:57.232" v="11"/>
          <ac:cxnSpMkLst>
            <pc:docMk/>
            <pc:sldMk cId="4083381990" sldId="267"/>
            <ac:cxnSpMk id="166" creationId="{B8EC0F70-6AFD-45BE-8F70-52888FC304F7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7:23:01.468" v="24"/>
          <ac:cxnSpMkLst>
            <pc:docMk/>
            <pc:sldMk cId="4083381990" sldId="267"/>
            <ac:cxnSpMk id="167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7:23:11.328" v="26"/>
          <ac:cxnSpMkLst>
            <pc:docMk/>
            <pc:sldMk cId="4083381990" sldId="267"/>
            <ac:cxnSpMk id="170" creationId="{EEA38897-7BA3-4408-8083-3235339C4A6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7:23:11.328" v="26"/>
          <ac:cxnSpMkLst>
            <pc:docMk/>
            <pc:sldMk cId="4083381990" sldId="267"/>
            <ac:cxnSpMk id="171" creationId="{CA240C79-242E-4918-9F28-B101847D1CC6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7:23:11.328" v="26"/>
          <ac:cxnSpMkLst>
            <pc:docMk/>
            <pc:sldMk cId="4083381990" sldId="267"/>
            <ac:cxnSpMk id="172" creationId="{F11AD06B-AB20-4097-8606-5DA00DBACE88}"/>
          </ac:cxnSpMkLst>
        </pc:cxnChg>
        <pc:cxnChg chg="add">
          <ac:chgData name="PANTAZIS ANASTASIOS;ΠΑΝΤΑΖΗΣ ΑΝΑΣΤΑΣΙΟΣ" userId="S::klaount@aueb.gr::def7d02b-2eb8-44da-9ea5-4c7b2520d90b" providerId="AD" clId="Web-{0BEE847F-9F27-BC22-06E2-A5B03BA72B75}" dt="2022-11-03T17:23:27.704" v="31"/>
          <ac:cxnSpMkLst>
            <pc:docMk/>
            <pc:sldMk cId="4083381990" sldId="267"/>
            <ac:cxnSpMk id="185" creationId="{EEA38897-7BA3-4408-8083-3235339C4A60}"/>
          </ac:cxnSpMkLst>
        </pc:cxnChg>
        <pc:cxnChg chg="add">
          <ac:chgData name="PANTAZIS ANASTASIOS;ΠΑΝΤΑΖΗΣ ΑΝΑΣΤΑΣΙΟΣ" userId="S::klaount@aueb.gr::def7d02b-2eb8-44da-9ea5-4c7b2520d90b" providerId="AD" clId="Web-{0BEE847F-9F27-BC22-06E2-A5B03BA72B75}" dt="2022-11-03T17:23:27.704" v="31"/>
          <ac:cxnSpMkLst>
            <pc:docMk/>
            <pc:sldMk cId="4083381990" sldId="267"/>
            <ac:cxnSpMk id="186" creationId="{CA240C79-242E-4918-9F28-B101847D1CC6}"/>
          </ac:cxnSpMkLst>
        </pc:cxnChg>
        <pc:cxnChg chg="add">
          <ac:chgData name="PANTAZIS ANASTASIOS;ΠΑΝΤΑΖΗΣ ΑΝΑΣΤΑΣΙΟΣ" userId="S::klaount@aueb.gr::def7d02b-2eb8-44da-9ea5-4c7b2520d90b" providerId="AD" clId="Web-{0BEE847F-9F27-BC22-06E2-A5B03BA72B75}" dt="2022-11-03T17:23:27.704" v="31"/>
          <ac:cxnSpMkLst>
            <pc:docMk/>
            <pc:sldMk cId="4083381990" sldId="267"/>
            <ac:cxnSpMk id="187" creationId="{F11AD06B-AB20-4097-8606-5DA00DBACE88}"/>
          </ac:cxnSpMkLst>
        </pc:cxnChg>
      </pc:sldChg>
      <pc:sldChg chg="addSp delSp modSp add mod replId addAnim delAnim setClrOvrMap">
        <pc:chgData name="PANTAZIS ANASTASIOS;ΠΑΝΤΑΖΗΣ ΑΝΑΣΤΑΣΙΟΣ" userId="S::klaount@aueb.gr::def7d02b-2eb8-44da-9ea5-4c7b2520d90b" providerId="AD" clId="Web-{0BEE847F-9F27-BC22-06E2-A5B03BA72B75}" dt="2022-11-03T19:05:39.425" v="222"/>
        <pc:sldMkLst>
          <pc:docMk/>
          <pc:sldMk cId="2119002490" sldId="268"/>
        </pc:sldMkLst>
        <pc:spChg chg="mod ord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2" creationId="{00000000-0000-0000-0000-000000000000}"/>
          </ac:spMkLst>
        </pc:spChg>
        <pc:spChg chg="del mod">
          <ac:chgData name="PANTAZIS ANASTASIOS;ΠΑΝΤΑΖΗΣ ΑΝΑΣΤΑΣΙΟΣ" userId="S::klaount@aueb.gr::def7d02b-2eb8-44da-9ea5-4c7b2520d90b" providerId="AD" clId="Web-{0BEE847F-9F27-BC22-06E2-A5B03BA72B75}" dt="2022-11-03T19:05:00.767" v="208"/>
          <ac:spMkLst>
            <pc:docMk/>
            <pc:sldMk cId="2119002490" sldId="268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27.034" v="211"/>
          <ac:spMkLst>
            <pc:docMk/>
            <pc:sldMk cId="2119002490" sldId="268"/>
            <ac:spMk id="110" creationId="{53F29798-D584-4792-9B62-3F5F5C36D61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0.190" v="215"/>
          <ac:spMkLst>
            <pc:docMk/>
            <pc:sldMk cId="2119002490" sldId="268"/>
            <ac:spMk id="112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0.190" v="215"/>
          <ac:spMkLst>
            <pc:docMk/>
            <pc:sldMk cId="2119002490" sldId="268"/>
            <ac:spMk id="113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6.925" v="219"/>
          <ac:spMkLst>
            <pc:docMk/>
            <pc:sldMk cId="2119002490" sldId="268"/>
            <ac:spMk id="116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6.925" v="219"/>
          <ac:spMkLst>
            <pc:docMk/>
            <pc:sldMk cId="2119002490" sldId="268"/>
            <ac:spMk id="117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6.925" v="219"/>
          <ac:spMkLst>
            <pc:docMk/>
            <pc:sldMk cId="2119002490" sldId="268"/>
            <ac:spMk id="118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5:39.425" v="221"/>
          <ac:spMkLst>
            <pc:docMk/>
            <pc:sldMk cId="2119002490" sldId="268"/>
            <ac:spMk id="120" creationId="{3F24A09B-713F-43FC-AB6E-B88083968522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19:05:39.425" v="222"/>
          <ac:spMkLst>
            <pc:docMk/>
            <pc:sldMk cId="2119002490" sldId="268"/>
            <ac:spMk id="123" creationId="{FA69AAE0-49D5-4C8B-8BA2-55898C00E05E}"/>
          </ac:spMkLst>
        </pc:spChg>
        <pc:picChg chg="mod">
          <ac:chgData name="PANTAZIS ANASTASIOS;ΠΑΝΤΑΖΗΣ ΑΝΑΣΤΑΣΙΟΣ" userId="S::klaount@aueb.gr::def7d02b-2eb8-44da-9ea5-4c7b2520d90b" providerId="AD" clId="Web-{0BEE847F-9F27-BC22-06E2-A5B03BA72B75}" dt="2022-11-03T19:05:39.425" v="222"/>
          <ac:picMkLst>
            <pc:docMk/>
            <pc:sldMk cId="2119002490" sldId="268"/>
            <ac:picMk id="4" creationId="{05465412-7FAF-45DA-69C3-9D5C16E0C7E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05:39.425" v="222"/>
          <ac:picMkLst>
            <pc:docMk/>
            <pc:sldMk cId="2119002490" sldId="268"/>
            <ac:picMk id="5" creationId="{06552DEE-94E8-402B-736A-8BA8CF3EFF65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19:05:30.190" v="215"/>
          <ac:cxnSpMkLst>
            <pc:docMk/>
            <pc:sldMk cId="2119002490" sldId="268"/>
            <ac:cxnSpMk id="114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05:39.425" v="221"/>
          <ac:cxnSpMkLst>
            <pc:docMk/>
            <pc:sldMk cId="2119002490" sldId="268"/>
            <ac:cxnSpMk id="121" creationId="{0B91AB35-C3B4-4B70-B3DD-13D63B7DA23D}"/>
          </ac:cxnSpMkLst>
        </pc:cxnChg>
      </pc:sldChg>
      <pc:sldChg chg="addSp delSp modSp add mod replId setBg setClrOvrMap">
        <pc:chgData name="PANTAZIS ANASTASIOS;ΠΑΝΤΑΖΗΣ ΑΝΑΣΤΑΣΙΟΣ" userId="S::klaount@aueb.gr::def7d02b-2eb8-44da-9ea5-4c7b2520d90b" providerId="AD" clId="Web-{0BEE847F-9F27-BC22-06E2-A5B03BA72B75}" dt="2022-11-03T19:42:38.178" v="577" actId="1076"/>
        <pc:sldMkLst>
          <pc:docMk/>
          <pc:sldMk cId="3252435098" sldId="269"/>
        </pc:sldMkLst>
        <pc:spChg chg="mod ord">
          <ac:chgData name="PANTAZIS ANASTASIOS;ΠΑΝΤΑΖΗΣ ΑΝΑΣΤΑΣΙΟΣ" userId="S::klaount@aueb.gr::def7d02b-2eb8-44da-9ea5-4c7b2520d90b" providerId="AD" clId="Web-{0BEE847F-9F27-BC22-06E2-A5B03BA72B75}" dt="2022-11-03T19:42:23.364" v="574" actId="14100"/>
          <ac:spMkLst>
            <pc:docMk/>
            <pc:sldMk cId="3252435098" sldId="269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0BEE847F-9F27-BC22-06E2-A5B03BA72B75}" dt="2022-11-03T19:42:38.178" v="577" actId="1076"/>
          <ac:spMkLst>
            <pc:docMk/>
            <pc:sldMk cId="3252435098" sldId="269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09.648" v="328"/>
          <ac:spMkLst>
            <pc:docMk/>
            <pc:sldMk cId="3252435098" sldId="269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09.648" v="328"/>
          <ac:spMkLst>
            <pc:docMk/>
            <pc:sldMk cId="3252435098" sldId="269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09.648" v="328"/>
          <ac:spMkLst>
            <pc:docMk/>
            <pc:sldMk cId="3252435098" sldId="269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09.648" v="328"/>
          <ac:spMkLst>
            <pc:docMk/>
            <pc:sldMk cId="3252435098" sldId="269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8:59.487" v="297"/>
          <ac:spMkLst>
            <pc:docMk/>
            <pc:sldMk cId="3252435098" sldId="269"/>
            <ac:spMk id="110" creationId="{5F18414D-1626-4996-AACB-23D3DE45B03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8:59.487" v="297"/>
          <ac:spMkLst>
            <pc:docMk/>
            <pc:sldMk cId="3252435098" sldId="269"/>
            <ac:spMk id="114" creationId="{D84C2E9E-0B5D-4B5F-9A1F-70EBDCE3903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4.378" v="299"/>
          <ac:spMkLst>
            <pc:docMk/>
            <pc:sldMk cId="3252435098" sldId="269"/>
            <ac:spMk id="116" creationId="{B5809B1F-0726-44C0-B0A1-7FCE2A129E2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4.378" v="299"/>
          <ac:spMkLst>
            <pc:docMk/>
            <pc:sldMk cId="3252435098" sldId="269"/>
            <ac:spMk id="117" creationId="{26EE9A0B-C601-4E3F-8541-29CA20DE118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7.300" v="301"/>
          <ac:spMkLst>
            <pc:docMk/>
            <pc:sldMk cId="3252435098" sldId="269"/>
            <ac:spMk id="119" creationId="{385E1BDC-A9B0-4A87-82E3-F3187F69A80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7.300" v="301"/>
          <ac:spMkLst>
            <pc:docMk/>
            <pc:sldMk cId="3252435098" sldId="269"/>
            <ac:spMk id="120" creationId="{0990C621-3B8B-4820-8328-D47EF7CE823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7.300" v="301"/>
          <ac:spMkLst>
            <pc:docMk/>
            <pc:sldMk cId="3252435098" sldId="269"/>
            <ac:spMk id="121" creationId="{C1A2385B-1D2A-4E17-84FA-6CB7F0AAE47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07.300" v="301"/>
          <ac:spMkLst>
            <pc:docMk/>
            <pc:sldMk cId="3252435098" sldId="269"/>
            <ac:spMk id="122" creationId="{5E791F2F-79DB-4CC0-9FA1-001E3E91E8B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11.113" v="303"/>
          <ac:spMkLst>
            <pc:docMk/>
            <pc:sldMk cId="3252435098" sldId="269"/>
            <ac:spMk id="124" creationId="{5BF914C0-F03B-49FE-8EA0-2C9034C88DD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11.113" v="303"/>
          <ac:spMkLst>
            <pc:docMk/>
            <pc:sldMk cId="3252435098" sldId="269"/>
            <ac:spMk id="125" creationId="{A6373DDF-5FED-4545-85BE-4BAC72C4797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14.410" v="305"/>
          <ac:spMkLst>
            <pc:docMk/>
            <pc:sldMk cId="3252435098" sldId="269"/>
            <ac:spMk id="127" creationId="{8F23F8A3-8FD7-4779-8323-FDC26BE9988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14.410" v="305"/>
          <ac:spMkLst>
            <pc:docMk/>
            <pc:sldMk cId="3252435098" sldId="269"/>
            <ac:spMk id="128" creationId="{F605C4CC-A25C-416F-8333-7CB7DC97D87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0.645" v="307"/>
          <ac:spMkLst>
            <pc:docMk/>
            <pc:sldMk cId="3252435098" sldId="269"/>
            <ac:spMk id="130" creationId="{A86541C6-61B1-4DAA-B57A-EAF3F24F049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0.645" v="307"/>
          <ac:spMkLst>
            <pc:docMk/>
            <pc:sldMk cId="3252435098" sldId="269"/>
            <ac:spMk id="131" creationId="{71750011-2006-46BB-AFDE-C6E46175233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4.223" v="309"/>
          <ac:spMkLst>
            <pc:docMk/>
            <pc:sldMk cId="3252435098" sldId="269"/>
            <ac:spMk id="133" creationId="{6DB7ADBC-26DA-450D-A8BF-E1ACCB46639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4.223" v="309"/>
          <ac:spMkLst>
            <pc:docMk/>
            <pc:sldMk cId="3252435098" sldId="269"/>
            <ac:spMk id="134" creationId="{5E3C0EDB-60D3-4CEF-8B80-C6D01E08DEC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4.223" v="309"/>
          <ac:spMkLst>
            <pc:docMk/>
            <pc:sldMk cId="3252435098" sldId="269"/>
            <ac:spMk id="135" creationId="{40C269CE-FB56-4D68-8CFB-1CFD5F35051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4.223" v="309"/>
          <ac:spMkLst>
            <pc:docMk/>
            <pc:sldMk cId="3252435098" sldId="269"/>
            <ac:spMk id="136" creationId="{A6ED7E7F-75F7-4581-A930-C4DEBC2A841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7.270" v="311"/>
          <ac:spMkLst>
            <pc:docMk/>
            <pc:sldMk cId="3252435098" sldId="269"/>
            <ac:spMk id="138" creationId="{5F18414D-1626-4996-AACB-23D3DE45B03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09:27.270" v="311"/>
          <ac:spMkLst>
            <pc:docMk/>
            <pc:sldMk cId="3252435098" sldId="269"/>
            <ac:spMk id="140" creationId="{D84C2E9E-0B5D-4B5F-9A1F-70EBDCE3903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27.196" v="333"/>
          <ac:spMkLst>
            <pc:docMk/>
            <pc:sldMk cId="3252435098" sldId="269"/>
            <ac:spMk id="142" creationId="{681CD866-52B5-4280-A92B-56BDFD1E9A1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27.196" v="333"/>
          <ac:spMkLst>
            <pc:docMk/>
            <pc:sldMk cId="3252435098" sldId="269"/>
            <ac:spMk id="143" creationId="{96EEF187-8434-4B76-BE40-006EEBB263C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21.993" v="330"/>
          <ac:spMkLst>
            <pc:docMk/>
            <pc:sldMk cId="3252435098" sldId="269"/>
            <ac:spMk id="148" creationId="{C34C49FD-318D-49AE-BAC7-5634695CCE9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21.993" v="330"/>
          <ac:spMkLst>
            <pc:docMk/>
            <pc:sldMk cId="3252435098" sldId="269"/>
            <ac:spMk id="154" creationId="{2AD021B0-C307-4067-887D-35DF4544760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0:27.149" v="332"/>
          <ac:spMkLst>
            <pc:docMk/>
            <pc:sldMk cId="3252435098" sldId="269"/>
            <ac:spMk id="161" creationId="{620FDFD2-19AF-4124-A49A-BAC0929B13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21.070" v="357"/>
          <ac:spMkLst>
            <pc:docMk/>
            <pc:sldMk cId="3252435098" sldId="269"/>
            <ac:spMk id="164" creationId="{B95B9BA8-1D69-4796-85F5-B6D0BD52354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21.070" v="356"/>
          <ac:spMkLst>
            <pc:docMk/>
            <pc:sldMk cId="3252435098" sldId="269"/>
            <ac:spMk id="167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21.070" v="356"/>
          <ac:spMkLst>
            <pc:docMk/>
            <pc:sldMk cId="3252435098" sldId="269"/>
            <ac:spMk id="168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45.396" v="344"/>
          <ac:spMkLst>
            <pc:docMk/>
            <pc:sldMk cId="3252435098" sldId="269"/>
            <ac:spMk id="170" creationId="{2A785343-5D24-4118-A2E4-665D196F60C2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19:14:21.070" v="357"/>
          <ac:spMkLst>
            <pc:docMk/>
            <pc:sldMk cId="3252435098" sldId="269"/>
            <ac:spMk id="171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45.396" v="344"/>
          <ac:spMkLst>
            <pc:docMk/>
            <pc:sldMk cId="3252435098" sldId="269"/>
            <ac:spMk id="172" creationId="{32F4D216-10B7-4DCA-A0A1-068E9E32F4F2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19:14:21.070" v="357"/>
          <ac:spMkLst>
            <pc:docMk/>
            <pc:sldMk cId="3252435098" sldId="269"/>
            <ac:spMk id="173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50.943" v="346"/>
          <ac:spMkLst>
            <pc:docMk/>
            <pc:sldMk cId="3252435098" sldId="269"/>
            <ac:spMk id="174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50.943" v="346"/>
          <ac:spMkLst>
            <pc:docMk/>
            <pc:sldMk cId="3252435098" sldId="269"/>
            <ac:spMk id="175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55.756" v="348"/>
          <ac:spMkLst>
            <pc:docMk/>
            <pc:sldMk cId="3252435098" sldId="269"/>
            <ac:spMk id="177" creationId="{68AF5748-FED8-45BA-8631-26D1D10F324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55.756" v="348"/>
          <ac:spMkLst>
            <pc:docMk/>
            <pc:sldMk cId="3252435098" sldId="269"/>
            <ac:spMk id="178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3:55.756" v="348"/>
          <ac:spMkLst>
            <pc:docMk/>
            <pc:sldMk cId="3252435098" sldId="269"/>
            <ac:spMk id="179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spMkLst>
            <pc:docMk/>
            <pc:sldMk cId="3252435098" sldId="269"/>
            <ac:spMk id="181" creationId="{891401DC-7AF6-42FA-BE31-CF773B6C8B2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spMkLst>
            <pc:docMk/>
            <pc:sldMk cId="3252435098" sldId="269"/>
            <ac:spMk id="183" creationId="{2B7203F0-D9CB-4774-B9D4-B3AB625DFBA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14:08.726" v="352"/>
          <ac:spMkLst>
            <pc:docMk/>
            <pc:sldMk cId="3252435098" sldId="269"/>
            <ac:spMk id="187" creationId="{AAD8F19F-4A55-467B-BED0-8837659A90A4}"/>
          </ac:spMkLst>
        </pc:spChg>
        <pc:grpChg chg="add del">
          <ac:chgData name="PANTAZIS ANASTASIOS;ΠΑΝΤΑΖΗΣ ΑΝΑΣΤΑΣΙΟΣ" userId="S::klaount@aueb.gr::def7d02b-2eb8-44da-9ea5-4c7b2520d90b" providerId="AD" clId="Web-{0BEE847F-9F27-BC22-06E2-A5B03BA72B75}" dt="2022-11-03T19:10:21.993" v="330"/>
          <ac:grpSpMkLst>
            <pc:docMk/>
            <pc:sldMk cId="3252435098" sldId="269"/>
            <ac:grpSpMk id="150" creationId="{8444DC2E-9E72-4669-878E-AF93DF30770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19:10:21.993" v="330"/>
          <ac:grpSpMkLst>
            <pc:docMk/>
            <pc:sldMk cId="3252435098" sldId="269"/>
            <ac:grpSpMk id="156" creationId="{223CC9DA-C742-47CF-8965-06B4D836A54A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19:10:27.149" v="332"/>
          <ac:grpSpMkLst>
            <pc:docMk/>
            <pc:sldMk cId="3252435098" sldId="269"/>
            <ac:grpSpMk id="162" creationId="{7F6F6FC6-9A5F-4E14-8105-15D94914A79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19:14:21.070" v="357"/>
          <ac:grpSpMkLst>
            <pc:docMk/>
            <pc:sldMk cId="3252435098" sldId="269"/>
            <ac:grpSpMk id="165" creationId="{364A290D-B7BC-40B4-AB97-0C801BCCE267}"/>
          </ac:grpSpMkLst>
        </pc:grpChg>
        <pc:picChg chg="mod ord">
          <ac:chgData name="PANTAZIS ANASTASIOS;ΠΑΝΤΑΖΗΣ ΑΝΑΣΤΑΣΙΟΣ" userId="S::klaount@aueb.gr::def7d02b-2eb8-44da-9ea5-4c7b2520d90b" providerId="AD" clId="Web-{0BEE847F-9F27-BC22-06E2-A5B03BA72B75}" dt="2022-11-03T19:16:00.795" v="373" actId="14100"/>
          <ac:picMkLst>
            <pc:docMk/>
            <pc:sldMk cId="3252435098" sldId="269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19:15:36.559" v="367" actId="14100"/>
          <ac:picMkLst>
            <pc:docMk/>
            <pc:sldMk cId="3252435098" sldId="269"/>
            <ac:picMk id="5" creationId="{1D989BA8-314C-D836-7802-FC76B5A92B30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14:36.915" v="358"/>
          <ac:picMkLst>
            <pc:docMk/>
            <pc:sldMk cId="3252435098" sldId="269"/>
            <ac:picMk id="6" creationId="{7CC1151F-E01A-6D82-62DD-58358F87EE9D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19:15:39.903" v="368" actId="14100"/>
          <ac:picMkLst>
            <pc:docMk/>
            <pc:sldMk cId="3252435098" sldId="269"/>
            <ac:picMk id="7" creationId="{6613BC07-CECE-2A49-67DD-1ADCA84A4956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19:15:49.013" v="370" actId="14100"/>
          <ac:picMkLst>
            <pc:docMk/>
            <pc:sldMk cId="3252435098" sldId="269"/>
            <ac:picMk id="8" creationId="{C0F2D17B-84A0-2F77-765F-9AD8DE55E6FC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19:15:58.248" v="372" actId="14100"/>
          <ac:picMkLst>
            <pc:docMk/>
            <pc:sldMk cId="3252435098" sldId="269"/>
            <ac:picMk id="9" creationId="{907BE7D3-6BEC-5077-6AEA-3F32F6FD133D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15:52.701" v="371" actId="14100"/>
          <ac:picMkLst>
            <pc:docMk/>
            <pc:sldMk cId="3252435098" sldId="269"/>
            <ac:picMk id="10" creationId="{624ACD41-3551-8439-1DBB-DC513FD2AE2C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19:08:59.487" v="297"/>
          <ac:cxnSpMkLst>
            <pc:docMk/>
            <pc:sldMk cId="3252435098" sldId="269"/>
            <ac:cxnSpMk id="112" creationId="{07A9243D-8FC3-4B36-874B-55906B03F484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09:27.270" v="311"/>
          <ac:cxnSpMkLst>
            <pc:docMk/>
            <pc:sldMk cId="3252435098" sldId="269"/>
            <ac:cxnSpMk id="139" creationId="{07A9243D-8FC3-4B36-874B-55906B03F484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cxnSpMkLst>
            <pc:docMk/>
            <pc:sldMk cId="3252435098" sldId="269"/>
            <ac:cxnSpMk id="176" creationId="{9F2EA1AF-73AB-4FCB-B4EE-0E42E7250F64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cxnSpMkLst>
            <pc:docMk/>
            <pc:sldMk cId="3252435098" sldId="269"/>
            <ac:cxnSpMk id="180" creationId="{43C9CCA8-3CEC-4CD0-A624-A701C612511D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cxnSpMkLst>
            <pc:docMk/>
            <pc:sldMk cId="3252435098" sldId="269"/>
            <ac:cxnSpMk id="182" creationId="{DDFDA711-2183-447C-AA6C-B1B5643763B1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cxnSpMkLst>
            <pc:docMk/>
            <pc:sldMk cId="3252435098" sldId="269"/>
            <ac:cxnSpMk id="184" creationId="{A88CB8AF-5631-45C6-BFEC-971C4D6E5836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14:00.866" v="350"/>
          <ac:cxnSpMkLst>
            <pc:docMk/>
            <pc:sldMk cId="3252435098" sldId="269"/>
            <ac:cxnSpMk id="185" creationId="{65A18FBF-6157-4210-BEF2-9A6C31FA89AD}"/>
          </ac:cxnSpMkLst>
        </pc:cxnChg>
      </pc:sldChg>
      <pc:sldChg chg="addSp delSp modSp add del replId">
        <pc:chgData name="PANTAZIS ANASTASIOS;ΠΑΝΤΑΖΗΣ ΑΝΑΣΤΑΣΙΟΣ" userId="S::klaount@aueb.gr::def7d02b-2eb8-44da-9ea5-4c7b2520d90b" providerId="AD" clId="Web-{0BEE847F-9F27-BC22-06E2-A5B03BA72B75}" dt="2022-11-03T19:18:46.603" v="378"/>
        <pc:sldMkLst>
          <pc:docMk/>
          <pc:sldMk cId="513967084" sldId="270"/>
        </pc:sldMkLst>
        <pc:picChg chg="add del mod">
          <ac:chgData name="PANTAZIS ANASTASIOS;ΠΑΝΤΑΖΗΣ ΑΝΑΣΤΑΣΙΟΣ" userId="S::klaount@aueb.gr::def7d02b-2eb8-44da-9ea5-4c7b2520d90b" providerId="AD" clId="Web-{0BEE847F-9F27-BC22-06E2-A5B03BA72B75}" dt="2022-11-03T19:18:14.085" v="376"/>
          <ac:picMkLst>
            <pc:docMk/>
            <pc:sldMk cId="513967084" sldId="270"/>
            <ac:picMk id="5" creationId="{3C655E87-7F37-4CB8-9A93-7657BB488086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18:36.774" v="377"/>
          <ac:picMkLst>
            <pc:docMk/>
            <pc:sldMk cId="513967084" sldId="270"/>
            <ac:picMk id="6" creationId="{BEB0C3C5-141F-7FFC-2F4D-0C065F5EC154}"/>
          </ac:picMkLst>
        </pc:picChg>
      </pc:sldChg>
      <pc:sldChg chg="addSp delSp modSp add mod setBg setClrOvrMap">
        <pc:chgData name="PANTAZIS ANASTASIOS;ΠΑΝΤΑΖΗΣ ΑΝΑΣΤΑΣΙΟΣ" userId="S::klaount@aueb.gr::def7d02b-2eb8-44da-9ea5-4c7b2520d90b" providerId="AD" clId="Web-{0BEE847F-9F27-BC22-06E2-A5B03BA72B75}" dt="2022-11-03T19:55:47.321" v="741" actId="14100"/>
        <pc:sldMkLst>
          <pc:docMk/>
          <pc:sldMk cId="2270015755" sldId="270"/>
        </pc:sldMkLst>
        <pc:spChg chg="mod ord">
          <ac:chgData name="PANTAZIS ANASTASIOS;ΠΑΝΤΑΖΗΣ ΑΝΑΣΤΑΣΙΟΣ" userId="S::klaount@aueb.gr::def7d02b-2eb8-44da-9ea5-4c7b2520d90b" providerId="AD" clId="Web-{0BEE847F-9F27-BC22-06E2-A5B03BA72B75}" dt="2022-11-03T19:40:23.997" v="559" actId="14100"/>
          <ac:spMkLst>
            <pc:docMk/>
            <pc:sldMk cId="2270015755" sldId="270"/>
            <ac:spMk id="2" creationId="{00000000-0000-0000-0000-000000000000}"/>
          </ac:spMkLst>
        </pc:spChg>
        <pc:spChg chg="del mod ord">
          <ac:chgData name="PANTAZIS ANASTASIOS;ΠΑΝΤΑΖΗΣ ΑΝΑΣΤΑΣΙΟΣ" userId="S::klaount@aueb.gr::def7d02b-2eb8-44da-9ea5-4c7b2520d90b" providerId="AD" clId="Web-{0BEE847F-9F27-BC22-06E2-A5B03BA72B75}" dt="2022-11-03T19:41:04.156" v="563"/>
          <ac:spMkLst>
            <pc:docMk/>
            <pc:sldMk cId="2270015755" sldId="270"/>
            <ac:spMk id="3" creationId="{00000000-0000-0000-0000-000000000000}"/>
          </ac:spMkLst>
        </pc:spChg>
        <pc:spChg chg="add del mod">
          <ac:chgData name="PANTAZIS ANASTASIOS;ΠΑΝΤΑΖΗΣ ΑΝΑΣΤΑΣΙΟΣ" userId="S::klaount@aueb.gr::def7d02b-2eb8-44da-9ea5-4c7b2520d90b" providerId="AD" clId="Web-{0BEE847F-9F27-BC22-06E2-A5B03BA72B75}" dt="2022-11-03T19:25:35.269" v="467"/>
          <ac:spMkLst>
            <pc:docMk/>
            <pc:sldMk cId="2270015755" sldId="270"/>
            <ac:spMk id="5" creationId="{891B115C-0128-4F2C-9935-EDC26C1CC325}"/>
          </ac:spMkLst>
        </pc:spChg>
        <pc:spChg chg="add mod">
          <ac:chgData name="PANTAZIS ANASTASIOS;ΠΑΝΤΑΖΗΣ ΑΝΑΣΤΑΣΙΟΣ" userId="S::klaount@aueb.gr::def7d02b-2eb8-44da-9ea5-4c7b2520d90b" providerId="AD" clId="Web-{0BEE847F-9F27-BC22-06E2-A5B03BA72B75}" dt="2022-11-03T19:55:20.038" v="735" actId="1076"/>
          <ac:spMkLst>
            <pc:docMk/>
            <pc:sldMk cId="2270015755" sldId="270"/>
            <ac:spMk id="13" creationId="{E67BA722-7D6D-43EE-2700-5FE196796CB9}"/>
          </ac:spMkLst>
        </pc:spChg>
        <pc:spChg chg="add del mod">
          <ac:chgData name="PANTAZIS ANASTASIOS;ΠΑΝΤΑΖΗΣ ΑΝΑΣΤΑΣΙΟΣ" userId="S::klaount@aueb.gr::def7d02b-2eb8-44da-9ea5-4c7b2520d90b" providerId="AD" clId="Web-{0BEE847F-9F27-BC22-06E2-A5B03BA72B75}" dt="2022-11-03T19:41:11.766" v="564"/>
          <ac:spMkLst>
            <pc:docMk/>
            <pc:sldMk cId="2270015755" sldId="270"/>
            <ac:spMk id="15" creationId="{97932FFD-2E9D-3AB2-DBE3-1BCF3186A483}"/>
          </ac:spMkLst>
        </pc:spChg>
        <pc:spChg chg="add mod">
          <ac:chgData name="PANTAZIS ANASTASIOS;ΠΑΝΤΑΖΗΣ ΑΝΑΣΤΑΣΙΟΣ" userId="S::klaount@aueb.gr::def7d02b-2eb8-44da-9ea5-4c7b2520d90b" providerId="AD" clId="Web-{0BEE847F-9F27-BC22-06E2-A5B03BA72B75}" dt="2022-11-03T19:50:43.083" v="694" actId="20577"/>
          <ac:spMkLst>
            <pc:docMk/>
            <pc:sldMk cId="2270015755" sldId="270"/>
            <ac:spMk id="17" creationId="{49FCDDBE-6F72-3017-F648-FA3BB0F5107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79" v="503"/>
          <ac:spMkLst>
            <pc:docMk/>
            <pc:sldMk cId="2270015755" sldId="270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79" v="503"/>
          <ac:spMkLst>
            <pc:docMk/>
            <pc:sldMk cId="2270015755" sldId="270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79" v="503"/>
          <ac:spMkLst>
            <pc:docMk/>
            <pc:sldMk cId="2270015755" sldId="270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79" v="503"/>
          <ac:spMkLst>
            <pc:docMk/>
            <pc:sldMk cId="2270015755" sldId="270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spMkLst>
            <pc:docMk/>
            <pc:sldMk cId="2270015755" sldId="270"/>
            <ac:spMk id="110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spMkLst>
            <pc:docMk/>
            <pc:sldMk cId="2270015755" sldId="270"/>
            <ac:spMk id="112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16" creationId="{CDC29AC1-2821-4FCC-B597-88DAF39C36F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18" creationId="{0640CCAE-325C-4DD0-BB26-38BF690F3B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20" creationId="{C8F10CB3-3B5E-4C7A-98CF-B87454DDFA3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spMkLst>
            <pc:docMk/>
            <pc:sldMk cId="2270015755" sldId="270"/>
            <ac:spMk id="122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26" creationId="{E916EF49-F958-4F28-A999-F8FA8D09AF8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28" creationId="{A7665D74-DFEA-412C-928C-F090E67084F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spMkLst>
            <pc:docMk/>
            <pc:sldMk cId="2270015755" sldId="270"/>
            <ac:spMk id="130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34" creationId="{03DB71A4-74AA-406D-9553-61C0C6D2368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36" creationId="{DA9994C2-211B-4BF6-B6A0-D67471594EC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47.726" v="486"/>
          <ac:spMkLst>
            <pc:docMk/>
            <pc:sldMk cId="2270015755" sldId="270"/>
            <ac:spMk id="138" creationId="{FA28AA74-07C1-441C-AFDB-3FEA62C3B51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40" creationId="{07977D39-626F-40D7-B00F-16E02602DD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41" creationId="{B905CDE4-B751-4B3E-B625-6E59F890341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0:52.430" v="488"/>
          <ac:spMkLst>
            <pc:docMk/>
            <pc:sldMk cId="2270015755" sldId="270"/>
            <ac:spMk id="142" creationId="{08108C16-F4C0-44AA-999D-17BD39219B2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5.087" v="490"/>
          <ac:spMkLst>
            <pc:docMk/>
            <pc:sldMk cId="2270015755" sldId="270"/>
            <ac:spMk id="144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5.087" v="490"/>
          <ac:spMkLst>
            <pc:docMk/>
            <pc:sldMk cId="2270015755" sldId="270"/>
            <ac:spMk id="145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47" creationId="{8DF8AE6E-38CD-4B2A-8E02-F099DD30EF4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48" creationId="{23293907-0F26-4752-BCD0-3AC2C502638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49" creationId="{4CA07809-FD84-4293-BEDA-C920BB2A1F3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0" creationId="{A06D4B98-7FBD-4771-9C71-AE026D67023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1" creationId="{1E32D174-F8A9-4FF0-8888-1B4F5E18496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2" creationId="{769201C5-687E-46FB-BA72-23BA40BFEE1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3" creationId="{339141A8-FDFD-4ABE-A499-72C9669F4BE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4" creationId="{8A439E11-755A-4258-859D-56A6B6AFCB6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5" creationId="{3E84BD56-679D-4E0C-9C9B-D694ABF0737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6" creationId="{2335FEDF-EF88-4E68-9CF7-5A72EF32AFC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08.118" v="492"/>
          <ac:spMkLst>
            <pc:docMk/>
            <pc:sldMk cId="2270015755" sldId="270"/>
            <ac:spMk id="157" creationId="{837A7BE2-DF08-4ECE-A520-13927DBF4C5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59" creationId="{F6E384F5-137A-40B1-97F0-694CC6ECD59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60" creationId="{9DBC4630-03DA-474F-BBCB-BA3AE6B317A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61" creationId="{78418A25-6EAC-4140-BFE6-284E1925B5E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62" creationId="{C20267F5-D4E6-477A-A590-81F2ABD1B86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63" creationId="{6B9D64DB-4D5C-4A91-B45F-F301E3174F9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2.290" v="494"/>
          <ac:spMkLst>
            <pc:docMk/>
            <pc:sldMk cId="2270015755" sldId="270"/>
            <ac:spMk id="164" creationId="{CB14CE1B-4BC5-4EF2-BE3D-05E4F580B3D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8.432" v="496"/>
          <ac:spMkLst>
            <pc:docMk/>
            <pc:sldMk cId="2270015755" sldId="270"/>
            <ac:spMk id="166" creationId="{5CB593EA-2F98-479F-B4C4-F366571FA64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18.432" v="496"/>
          <ac:spMkLst>
            <pc:docMk/>
            <pc:sldMk cId="2270015755" sldId="270"/>
            <ac:spMk id="167" creationId="{39BEB6D0-9E4E-4221-93D1-74ABECEE9EF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3.276" v="498"/>
          <ac:spMkLst>
            <pc:docMk/>
            <pc:sldMk cId="2270015755" sldId="270"/>
            <ac:spMk id="169" creationId="{FA28AA74-07C1-441C-AFDB-3FEA62C3B51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1" creationId="{07977D39-626F-40D7-B00F-16E02602DD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2" creationId="{B905CDE4-B751-4B3E-B625-6E59F890341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3" creationId="{08108C16-F4C0-44AA-999D-17BD39219B2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4" creationId="{CDC29AC1-2821-4FCC-B597-88DAF39C36F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5" creationId="{0640CCAE-325C-4DD0-BB26-38BF690F3B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29.104" v="500"/>
          <ac:spMkLst>
            <pc:docMk/>
            <pc:sldMk cId="2270015755" sldId="270"/>
            <ac:spMk id="176" creationId="{C8F10CB3-3B5E-4C7A-98CF-B87454DDFA3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64" v="502"/>
          <ac:spMkLst>
            <pc:docMk/>
            <pc:sldMk cId="2270015755" sldId="270"/>
            <ac:spMk id="178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1:35.964" v="502"/>
          <ac:spMkLst>
            <pc:docMk/>
            <pc:sldMk cId="2270015755" sldId="270"/>
            <ac:spMk id="179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42.725" v="548"/>
          <ac:spMkLst>
            <pc:docMk/>
            <pc:sldMk cId="2270015755" sldId="270"/>
            <ac:spMk id="181" creationId="{FA28AA74-07C1-441C-AFDB-3FEA62C3B51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19.239" v="535"/>
          <ac:spMkLst>
            <pc:docMk/>
            <pc:sldMk cId="2270015755" sldId="270"/>
            <ac:spMk id="186" creationId="{5CB593EA-2F98-479F-B4C4-F366571FA64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19.239" v="535"/>
          <ac:spMkLst>
            <pc:docMk/>
            <pc:sldMk cId="2270015755" sldId="270"/>
            <ac:spMk id="188" creationId="{39BEB6D0-9E4E-4221-93D1-74ABECEE9EF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0" creationId="{08108C16-F4C0-44AA-999D-17BD39219B2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1" creationId="{07977D39-626F-40D7-B00F-16E02602DD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2" creationId="{CDC29AC1-2821-4FCC-B597-88DAF39C36F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3" creationId="{B905CDE4-B751-4B3E-B625-6E59F890341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4" creationId="{0640CCAE-325C-4DD0-BB26-38BF690F3B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3.193" v="537"/>
          <ac:spMkLst>
            <pc:docMk/>
            <pc:sldMk cId="2270015755" sldId="270"/>
            <ac:spMk id="196" creationId="{C8F10CB3-3B5E-4C7A-98CF-B87454DDFA3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27.552" v="539"/>
          <ac:spMkLst>
            <pc:docMk/>
            <pc:sldMk cId="2270015755" sldId="270"/>
            <ac:spMk id="198" creationId="{AAD8F19F-4A55-467B-BED0-8837659A90A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35.756" v="543"/>
          <ac:spMkLst>
            <pc:docMk/>
            <pc:sldMk cId="2270015755" sldId="270"/>
            <ac:spMk id="204" creationId="{382E0DD2-11DF-4411-A6ED-1182F517696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39.288" v="545"/>
          <ac:spMkLst>
            <pc:docMk/>
            <pc:sldMk cId="2270015755" sldId="270"/>
            <ac:spMk id="206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39.288" v="545"/>
          <ac:spMkLst>
            <pc:docMk/>
            <pc:sldMk cId="2270015755" sldId="270"/>
            <ac:spMk id="207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19:38:42.710" v="547"/>
          <ac:spMkLst>
            <pc:docMk/>
            <pc:sldMk cId="2270015755" sldId="270"/>
            <ac:spMk id="209" creationId="{928F64C6-FE22-4FC1-A763-DFCC514811BD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19:38:42.725" v="548"/>
          <ac:spMkLst>
            <pc:docMk/>
            <pc:sldMk cId="2270015755" sldId="270"/>
            <ac:spMk id="212" creationId="{5CB593EA-2F98-479F-B4C4-F366571FA64D}"/>
          </ac:spMkLst>
        </pc:spChg>
        <pc:spChg chg="add mod modVis">
          <ac:chgData name="PANTAZIS ANASTASIOS;ΠΑΝΤΑΖΗΣ ΑΝΑΣΤΑΣΙΟΣ" userId="S::klaount@aueb.gr::def7d02b-2eb8-44da-9ea5-4c7b2520d90b" providerId="AD" clId="Web-{0BEE847F-9F27-BC22-06E2-A5B03BA72B75}" dt="2022-11-03T19:48:15.277" v="669"/>
          <ac:spMkLst>
            <pc:docMk/>
            <pc:sldMk cId="2270015755" sldId="270"/>
            <ac:spMk id="213" creationId="{39BEB6D0-9E4E-4221-93D1-74ABECEE9EFC}"/>
          </ac:spMkLst>
        </pc:spChg>
        <pc:gr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grpSpMkLst>
            <pc:docMk/>
            <pc:sldMk cId="2270015755" sldId="270"/>
            <ac:grpSpMk id="114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grpSpMkLst>
            <pc:docMk/>
            <pc:sldMk cId="2270015755" sldId="270"/>
            <ac:grpSpMk id="124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19:30:37.898" v="484"/>
          <ac:grpSpMkLst>
            <pc:docMk/>
            <pc:sldMk cId="2270015755" sldId="270"/>
            <ac:grpSpMk id="132" creationId="{11CE155D-684B-4F5E-B835-C52765E310E7}"/>
          </ac:grpSpMkLst>
        </pc:grpChg>
        <pc:picChg chg="mod ord">
          <ac:chgData name="PANTAZIS ANASTASIOS;ΠΑΝΤΑΖΗΣ ΑΝΑΣΤΑΣΙΟΣ" userId="S::klaount@aueb.gr::def7d02b-2eb8-44da-9ea5-4c7b2520d90b" providerId="AD" clId="Web-{0BEE847F-9F27-BC22-06E2-A5B03BA72B75}" dt="2022-11-03T19:46:11.519" v="642" actId="1076"/>
          <ac:picMkLst>
            <pc:docMk/>
            <pc:sldMk cId="2270015755" sldId="270"/>
            <ac:picMk id="4" creationId="{05465412-7FAF-45DA-69C3-9D5C16E0C7EB}"/>
          </ac:picMkLst>
        </pc:picChg>
        <pc:picChg chg="del mod">
          <ac:chgData name="PANTAZIS ANASTASIOS;ΠΑΝΤΑΖΗΣ ΑΝΑΣΤΑΣΙΟΣ" userId="S::klaount@aueb.gr::def7d02b-2eb8-44da-9ea5-4c7b2520d90b" providerId="AD" clId="Web-{0BEE847F-9F27-BC22-06E2-A5B03BA72B75}" dt="2022-11-03T19:25:53.630" v="474"/>
          <ac:picMkLst>
            <pc:docMk/>
            <pc:sldMk cId="2270015755" sldId="270"/>
            <ac:picMk id="6" creationId="{BEB0C3C5-141F-7FFC-2F4D-0C065F5EC154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52:01.166" v="707" actId="14100"/>
          <ac:picMkLst>
            <pc:docMk/>
            <pc:sldMk cId="2270015755" sldId="270"/>
            <ac:picMk id="7" creationId="{45403602-A743-0312-4A8F-D813A2158AD8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50:51.927" v="695"/>
          <ac:picMkLst>
            <pc:docMk/>
            <pc:sldMk cId="2270015755" sldId="270"/>
            <ac:picMk id="8" creationId="{7FFCC976-1A66-E432-0990-CC173C73824F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51:38.368" v="702"/>
          <ac:picMkLst>
            <pc:docMk/>
            <pc:sldMk cId="2270015755" sldId="270"/>
            <ac:picMk id="9" creationId="{B56A746E-DC99-5558-DD77-FA465B1D3D8A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53:13.311" v="718"/>
          <ac:picMkLst>
            <pc:docMk/>
            <pc:sldMk cId="2270015755" sldId="270"/>
            <ac:picMk id="10" creationId="{DBA3411D-63AB-B945-7CF1-229FAFAD977F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19:54:20.503" v="724"/>
          <ac:picMkLst>
            <pc:docMk/>
            <pc:sldMk cId="2270015755" sldId="270"/>
            <ac:picMk id="11" creationId="{28233214-5CB3-F5BC-3851-1F5B18C5AB2C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19:49:20.078" v="689"/>
          <ac:picMkLst>
            <pc:docMk/>
            <pc:sldMk cId="2270015755" sldId="270"/>
            <ac:picMk id="19" creationId="{521CB8F9-E687-7380-A875-F66D87544B21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19:49:09.827" v="686"/>
          <ac:picMkLst>
            <pc:docMk/>
            <pc:sldMk cId="2270015755" sldId="270"/>
            <ac:picMk id="21" creationId="{0608C66B-2971-5779-F99B-1F3E3FEAE90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53:10.671" v="717" actId="14100"/>
          <ac:picMkLst>
            <pc:docMk/>
            <pc:sldMk cId="2270015755" sldId="270"/>
            <ac:picMk id="22" creationId="{6C429240-32B9-65EF-BE61-EC4F082FF412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52:48.794" v="716" actId="14100"/>
          <ac:picMkLst>
            <pc:docMk/>
            <pc:sldMk cId="2270015755" sldId="270"/>
            <ac:picMk id="23" creationId="{27807E1D-E4C4-D4FC-FFA3-E947615A995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55:47.321" v="741" actId="14100"/>
          <ac:picMkLst>
            <pc:docMk/>
            <pc:sldMk cId="2270015755" sldId="270"/>
            <ac:picMk id="24" creationId="{0DE72930-7535-60F2-6021-FCCF77C840A6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19:55:43.680" v="740" actId="1076"/>
          <ac:picMkLst>
            <pc:docMk/>
            <pc:sldMk cId="2270015755" sldId="270"/>
            <ac:picMk id="25" creationId="{24A02A42-CC3E-87B7-E169-5A22CF36D7B6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19:38:30.553" v="541"/>
          <ac:cxnSpMkLst>
            <pc:docMk/>
            <pc:sldMk cId="2270015755" sldId="270"/>
            <ac:cxnSpMk id="200" creationId="{DC034BB4-8B50-4484-85C4-0CE4699284D7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38:30.553" v="541"/>
          <ac:cxnSpMkLst>
            <pc:docMk/>
            <pc:sldMk cId="2270015755" sldId="270"/>
            <ac:cxnSpMk id="201" creationId="{81B200F7-B57A-4824-BB91-B6624450A5AC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38:30.553" v="541"/>
          <ac:cxnSpMkLst>
            <pc:docMk/>
            <pc:sldMk cId="2270015755" sldId="270"/>
            <ac:cxnSpMk id="202" creationId="{FA92245C-961F-47D5-9691-272D28692D45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19:38:42.710" v="547"/>
          <ac:cxnSpMkLst>
            <pc:docMk/>
            <pc:sldMk cId="2270015755" sldId="270"/>
            <ac:cxnSpMk id="210" creationId="{5C34627B-48E6-4F4D-B843-97717A86B490}"/>
          </ac:cxnSpMkLst>
        </pc:cxnChg>
      </pc:sldChg>
      <pc:sldChg chg="addSp delSp modSp add mod replId setBg addAnim delAnim setClrOvrMap">
        <pc:chgData name="PANTAZIS ANASTASIOS;ΠΑΝΤΑΖΗΣ ΑΝΑΣΤΑΣΙΟΣ" userId="S::klaount@aueb.gr::def7d02b-2eb8-44da-9ea5-4c7b2520d90b" providerId="AD" clId="Web-{0BEE847F-9F27-BC22-06E2-A5B03BA72B75}" dt="2022-11-03T20:47:43.320" v="1336" actId="14100"/>
        <pc:sldMkLst>
          <pc:docMk/>
          <pc:sldMk cId="543231535" sldId="271"/>
        </pc:sldMkLst>
        <pc:spChg chg="mod ord">
          <ac:chgData name="PANTAZIS ANASTASIOS;ΠΑΝΤΑΖΗΣ ΑΝΑΣΤΑΣΙΟΣ" userId="S::klaount@aueb.gr::def7d02b-2eb8-44da-9ea5-4c7b2520d90b" providerId="AD" clId="Web-{0BEE847F-9F27-BC22-06E2-A5B03BA72B75}" dt="2022-11-03T20:45:51.375" v="1330" actId="20577"/>
          <ac:spMkLst>
            <pc:docMk/>
            <pc:sldMk cId="543231535" sldId="271"/>
            <ac:spMk id="2" creationId="{00000000-0000-0000-0000-000000000000}"/>
          </ac:spMkLst>
        </pc:spChg>
        <pc:spChg chg="del mod ord">
          <ac:chgData name="PANTAZIS ANASTASIOS;ΠΑΝΤΑΖΗΣ ΑΝΑΣΤΑΣΙΟΣ" userId="S::klaount@aueb.gr::def7d02b-2eb8-44da-9ea5-4c7b2520d90b" providerId="AD" clId="Web-{0BEE847F-9F27-BC22-06E2-A5B03BA72B75}" dt="2022-11-03T20:25:09.281" v="898"/>
          <ac:spMkLst>
            <pc:docMk/>
            <pc:sldMk cId="543231535" sldId="271"/>
            <ac:spMk id="3" creationId="{00000000-0000-0000-0000-000000000000}"/>
          </ac:spMkLst>
        </pc:spChg>
        <pc:spChg chg="add mod ord">
          <ac:chgData name="PANTAZIS ANASTASIOS;ΠΑΝΤΑΖΗΣ ΑΝΑΣΤΑΣΙΟΣ" userId="S::klaount@aueb.gr::def7d02b-2eb8-44da-9ea5-4c7b2520d90b" providerId="AD" clId="Web-{0BEE847F-9F27-BC22-06E2-A5B03BA72B75}" dt="2022-11-03T20:47:43.320" v="1336" actId="14100"/>
          <ac:spMkLst>
            <pc:docMk/>
            <pc:sldMk cId="543231535" sldId="271"/>
            <ac:spMk id="10" creationId="{512F9A4F-4A07-4783-0F3D-FAEB975BD6D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99" v="920"/>
          <ac:spMkLst>
            <pc:docMk/>
            <pc:sldMk cId="543231535" sldId="271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99" v="920"/>
          <ac:spMkLst>
            <pc:docMk/>
            <pc:sldMk cId="543231535" sldId="271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99" v="920"/>
          <ac:spMkLst>
            <pc:docMk/>
            <pc:sldMk cId="543231535" sldId="271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99" v="920"/>
          <ac:spMkLst>
            <pc:docMk/>
            <pc:sldMk cId="543231535" sldId="271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1:58.604" v="907"/>
          <ac:spMkLst>
            <pc:docMk/>
            <pc:sldMk cId="543231535" sldId="271"/>
            <ac:spMk id="107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1:58.604" v="907"/>
          <ac:spMkLst>
            <pc:docMk/>
            <pc:sldMk cId="543231535" sldId="271"/>
            <ac:spMk id="108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19:21.086" v="746"/>
          <ac:spMkLst>
            <pc:docMk/>
            <pc:sldMk cId="543231535" sldId="271"/>
            <ac:spMk id="110" creationId="{AC477752-ACCA-41C1-9B1D-D0CED1F9CBD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spMkLst>
            <pc:docMk/>
            <pc:sldMk cId="543231535" sldId="271"/>
            <ac:spMk id="111" creationId="{A93898FF-D987-4B0E-BFB4-85F5EB356D4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19:27.149" v="748"/>
          <ac:spMkLst>
            <pc:docMk/>
            <pc:sldMk cId="543231535" sldId="271"/>
            <ac:spMk id="112" creationId="{0ADDB668-2CA4-4D2B-9C34-3487CA330BA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19:27.149" v="748"/>
          <ac:spMkLst>
            <pc:docMk/>
            <pc:sldMk cId="543231535" sldId="271"/>
            <ac:spMk id="113" creationId="{9A42C7B2-7BD6-433A-95AB-5AA4F44B581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19:27.149" v="748"/>
          <ac:spMkLst>
            <pc:docMk/>
            <pc:sldMk cId="543231535" sldId="271"/>
            <ac:spMk id="114" creationId="{2568BC19-F052-4108-93E1-6A3D1DEC072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spMkLst>
            <pc:docMk/>
            <pc:sldMk cId="543231535" sldId="271"/>
            <ac:spMk id="115" creationId="{612F383F-B981-4BC3-9E2B-7BE938CEF3E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19:27.149" v="748"/>
          <ac:spMkLst>
            <pc:docMk/>
            <pc:sldMk cId="543231535" sldId="271"/>
            <ac:spMk id="116" creationId="{D5FD337D-4D6B-4C8B-B6F5-121097E0988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spMkLst>
            <pc:docMk/>
            <pc:sldMk cId="543231535" sldId="271"/>
            <ac:spMk id="117" creationId="{5AA485AD-076E-4077-A6E6-C3C9F0C39FF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3:56.057" v="870"/>
          <ac:spMkLst>
            <pc:docMk/>
            <pc:sldMk cId="543231535" sldId="271"/>
            <ac:spMk id="118" creationId="{2EEE8F11-3582-44B7-9869-F2D26D7DD9D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3:56.057" v="870"/>
          <ac:spMkLst>
            <pc:docMk/>
            <pc:sldMk cId="543231535" sldId="271"/>
            <ac:spMk id="119" creationId="{2141F1CC-6A53-4BCF-9127-AABB52E2497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3:56.057" v="870"/>
          <ac:spMkLst>
            <pc:docMk/>
            <pc:sldMk cId="543231535" sldId="271"/>
            <ac:spMk id="120" creationId="{561B2B49-7142-4CA8-A929-4671548E6A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22" creationId="{E749BC1B-F965-413C-AC21-CAEF06043AB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23" creationId="{F35BC0E3-6FE4-4491-BA19-C0126066A51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24" creationId="{DB11BD18-218F-49C7-BE16-82AEA08B237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25" creationId="{489B7BFD-8F45-4093-AD9C-91B15B0503D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27" creationId="{498F8FF6-43B4-494A-AF8F-123A4983EDF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28" creationId="{EA996627-3E00-4A50-8640-F4F7D38C556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29" creationId="{FE7142A8-393B-47A8-A092-8716623629B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30" creationId="{A619555D-3337-4F1A-9AFF-1DA3B921C57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31" creationId="{EA14E168-70E6-4C9F-BB61-FCF0AF36897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0.704" v="794"/>
          <ac:spMkLst>
            <pc:docMk/>
            <pc:sldMk cId="543231535" sldId="271"/>
            <ac:spMk id="132" creationId="{C99A8FB7-A79B-4BC9-9D56-B79587F6AA3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33" creationId="{279CAF82-0ECF-42BE-8F37-F71941E5D41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0.704" v="794"/>
          <ac:spMkLst>
            <pc:docMk/>
            <pc:sldMk cId="543231535" sldId="271"/>
            <ac:spMk id="134" creationId="{B23893E2-3349-46D7-A7AA-B9E447957FB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0.704" v="794"/>
          <ac:spMkLst>
            <pc:docMk/>
            <pc:sldMk cId="543231535" sldId="271"/>
            <ac:spMk id="136" creationId="{2B7592FE-10D1-4664-B623-353F47C8DF7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spMkLst>
            <pc:docMk/>
            <pc:sldMk cId="543231535" sldId="271"/>
            <ac:spMk id="137" creationId="{CF5E7AE0-415D-4236-B5E6-F2FC68DB94E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58.206" v="808"/>
          <ac:spMkLst>
            <pc:docMk/>
            <pc:sldMk cId="543231535" sldId="271"/>
            <ac:spMk id="138" creationId="{98BA90CC-0056-473E-80AE-8CB0EE6ACC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22.719" v="790"/>
          <ac:spMkLst>
            <pc:docMk/>
            <pc:sldMk cId="543231535" sldId="271"/>
            <ac:spMk id="139" creationId="{98BA90CC-0056-473E-80AE-8CB0EE6ACC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22.719" v="790"/>
          <ac:spMkLst>
            <pc:docMk/>
            <pc:sldMk cId="543231535" sldId="271"/>
            <ac:spMk id="140" creationId="{2396E232-7219-4009-893A-28527CADCE6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41" creationId="{489B7BFD-8F45-4093-AD9C-91B15B0503D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58.206" v="808"/>
          <ac:spMkLst>
            <pc:docMk/>
            <pc:sldMk cId="543231535" sldId="271"/>
            <ac:spMk id="143" creationId="{2396E232-7219-4009-893A-28527CADCE6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spMkLst>
            <pc:docMk/>
            <pc:sldMk cId="543231535" sldId="271"/>
            <ac:spMk id="144" creationId="{58D235B8-3D10-493F-88AC-84BB404C1B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45" creationId="{E749BC1B-F965-413C-AC21-CAEF06043AB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46" creationId="{F35BC0E3-6FE4-4491-BA19-C0126066A51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47" creationId="{DB11BD18-218F-49C7-BE16-82AEA08B237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48" creationId="{498F8FF6-43B4-494A-AF8F-123A4983EDF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51" creationId="{EA996627-3E00-4A50-8640-F4F7D38C556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52" creationId="{A619555D-3337-4F1A-9AFF-1DA3B921C57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spMkLst>
            <pc:docMk/>
            <pc:sldMk cId="543231535" sldId="271"/>
            <ac:spMk id="153" creationId="{CF5E7AE0-415D-4236-B5E6-F2FC68DB94E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spMkLst>
            <pc:docMk/>
            <pc:sldMk cId="543231535" sldId="271"/>
            <ac:spMk id="154" creationId="{42A4FC2C-047E-45A5-965D-8E1E3BF09BC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55" creationId="{FE7142A8-393B-47A8-A092-8716623629B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56" creationId="{033BC44A-0661-43B4-9C14-FD5963C226A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57" creationId="{EA14E168-70E6-4C9F-BB61-FCF0AF36897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spMkLst>
            <pc:docMk/>
            <pc:sldMk cId="543231535" sldId="271"/>
            <ac:spMk id="158" creationId="{BF7B0E8E-1D1E-4BA4-A360-D8A1FF31E43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59" creationId="{279CAF82-0ECF-42BE-8F37-F71941E5D41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42.513" v="778"/>
          <ac:spMkLst>
            <pc:docMk/>
            <pc:sldMk cId="543231535" sldId="271"/>
            <ac:spMk id="160" creationId="{16F9E488-0718-4E1E-9D12-26779F60625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42.513" v="778"/>
          <ac:spMkLst>
            <pc:docMk/>
            <pc:sldMk cId="543231535" sldId="271"/>
            <ac:spMk id="161" creationId="{CE708407-D01D-4E57-8998-FF799DBC378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3:47.416" v="844"/>
          <ac:spMkLst>
            <pc:docMk/>
            <pc:sldMk cId="543231535" sldId="271"/>
            <ac:spMk id="164" creationId="{98BA90CC-0056-473E-80AE-8CB0EE6ACCB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48.670" v="780"/>
          <ac:spMkLst>
            <pc:docMk/>
            <pc:sldMk cId="543231535" sldId="271"/>
            <ac:spMk id="165" creationId="{2EEE8F11-3582-44B7-9869-F2D26D7DD9D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48.670" v="780"/>
          <ac:spMkLst>
            <pc:docMk/>
            <pc:sldMk cId="543231535" sldId="271"/>
            <ac:spMk id="166" creationId="{2141F1CC-6A53-4BCF-9127-AABB52E2497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48.670" v="780"/>
          <ac:spMkLst>
            <pc:docMk/>
            <pc:sldMk cId="543231535" sldId="271"/>
            <ac:spMk id="167" creationId="{561B2B49-7142-4CA8-A929-4671548E6A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3:47.416" v="844"/>
          <ac:spMkLst>
            <pc:docMk/>
            <pc:sldMk cId="543231535" sldId="271"/>
            <ac:spMk id="168" creationId="{2396E232-7219-4009-893A-28527CADCE6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spMkLst>
            <pc:docMk/>
            <pc:sldMk cId="543231535" sldId="271"/>
            <ac:spMk id="169" creationId="{0D7B6173-1D58-48E2-83CF-37350F315F7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spMkLst>
            <pc:docMk/>
            <pc:sldMk cId="543231535" sldId="271"/>
            <ac:spMk id="170" creationId="{2F36CA75-CFBF-4844-B719-8FE9EBADA9A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spMkLst>
            <pc:docMk/>
            <pc:sldMk cId="543231535" sldId="271"/>
            <ac:spMk id="171" creationId="{3D4A84B9-E564-4DD0-97F8-DBF1C460C28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spMkLst>
            <pc:docMk/>
            <pc:sldMk cId="543231535" sldId="271"/>
            <ac:spMk id="172" creationId="{102382E0-0A09-46AE-B955-B911CAFE7F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spMkLst>
            <pc:docMk/>
            <pc:sldMk cId="543231535" sldId="271"/>
            <ac:spMk id="173" creationId="{7DE75D4A-0965-4973-BE75-DECCAC9A961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3.152" v="913"/>
          <ac:spMkLst>
            <pc:docMk/>
            <pc:sldMk cId="543231535" sldId="271"/>
            <ac:spMk id="175" creationId="{823AC064-BC96-4F32-8AE1-B2FD3875482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6.124" v="784"/>
          <ac:spMkLst>
            <pc:docMk/>
            <pc:sldMk cId="543231535" sldId="271"/>
            <ac:spMk id="176" creationId="{C99A8FB7-A79B-4BC9-9D56-B79587F6AA3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6.124" v="784"/>
          <ac:spMkLst>
            <pc:docMk/>
            <pc:sldMk cId="543231535" sldId="271"/>
            <ac:spMk id="177" creationId="{B23893E2-3349-46D7-A7AA-B9E447957FB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0:56.124" v="784"/>
          <ac:spMkLst>
            <pc:docMk/>
            <pc:sldMk cId="543231535" sldId="271"/>
            <ac:spMk id="178" creationId="{2B7592FE-10D1-4664-B623-353F47C8DF7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82" creationId="{033BC44A-0661-43B4-9C14-FD5963C226A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spMkLst>
            <pc:docMk/>
            <pc:sldMk cId="543231535" sldId="271"/>
            <ac:spMk id="183" creationId="{BF7B0E8E-1D1E-4BA4-A360-D8A1FF31E43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5.886" v="915"/>
          <ac:spMkLst>
            <pc:docMk/>
            <pc:sldMk cId="543231535" sldId="271"/>
            <ac:spMk id="184" creationId="{823AC064-BC96-4F32-8AE1-B2FD3875482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6.251" v="798"/>
          <ac:spMkLst>
            <pc:docMk/>
            <pc:sldMk cId="543231535" sldId="271"/>
            <ac:spMk id="185" creationId="{16F9E488-0718-4E1E-9D12-26779F60625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36.251" v="798"/>
          <ac:spMkLst>
            <pc:docMk/>
            <pc:sldMk cId="543231535" sldId="271"/>
            <ac:spMk id="186" creationId="{CE708407-D01D-4E57-8998-FF799DBC378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18.824" v="917"/>
          <ac:spMkLst>
            <pc:docMk/>
            <pc:sldMk cId="543231535" sldId="271"/>
            <ac:spMk id="190" creationId="{928F64C6-FE22-4FC1-A763-DFCC514811B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0.720" v="800"/>
          <ac:spMkLst>
            <pc:docMk/>
            <pc:sldMk cId="543231535" sldId="271"/>
            <ac:spMk id="191" creationId="{2EEE8F11-3582-44B7-9869-F2D26D7DD9D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0.720" v="800"/>
          <ac:spMkLst>
            <pc:docMk/>
            <pc:sldMk cId="543231535" sldId="271"/>
            <ac:spMk id="192" creationId="{2141F1CC-6A53-4BCF-9127-AABB52E2497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0.720" v="800"/>
          <ac:spMkLst>
            <pc:docMk/>
            <pc:sldMk cId="543231535" sldId="271"/>
            <ac:spMk id="193" creationId="{561B2B49-7142-4CA8-A929-4671548E6A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spMkLst>
            <pc:docMk/>
            <pc:sldMk cId="543231535" sldId="271"/>
            <ac:spMk id="195" creationId="{0D7B6173-1D58-48E2-83CF-37350F315F7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spMkLst>
            <pc:docMk/>
            <pc:sldMk cId="543231535" sldId="271"/>
            <ac:spMk id="196" creationId="{2F36CA75-CFBF-4844-B719-8FE9EBADA9A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spMkLst>
            <pc:docMk/>
            <pc:sldMk cId="543231535" sldId="271"/>
            <ac:spMk id="197" creationId="{3D4A84B9-E564-4DD0-97F8-DBF1C460C28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spMkLst>
            <pc:docMk/>
            <pc:sldMk cId="543231535" sldId="271"/>
            <ac:spMk id="198" creationId="{102382E0-0A09-46AE-B955-B911CAFE7F0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spMkLst>
            <pc:docMk/>
            <pc:sldMk cId="543231535" sldId="271"/>
            <ac:spMk id="199" creationId="{7DE75D4A-0965-4973-BE75-DECCAC9A961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68" v="919"/>
          <ac:spMkLst>
            <pc:docMk/>
            <pc:sldMk cId="543231535" sldId="271"/>
            <ac:spMk id="201" creationId="{F6E384F5-137A-40B1-97F0-694CC6ECD59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9.799" v="804"/>
          <ac:spMkLst>
            <pc:docMk/>
            <pc:sldMk cId="543231535" sldId="271"/>
            <ac:spMk id="202" creationId="{C99A8FB7-A79B-4BC9-9D56-B79587F6AA3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9.799" v="804"/>
          <ac:spMkLst>
            <pc:docMk/>
            <pc:sldMk cId="543231535" sldId="271"/>
            <ac:spMk id="203" creationId="{B23893E2-3349-46D7-A7AA-B9E447957FB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21:49.799" v="804"/>
          <ac:spMkLst>
            <pc:docMk/>
            <pc:sldMk cId="543231535" sldId="271"/>
            <ac:spMk id="204" creationId="{2B7592FE-10D1-4664-B623-353F47C8DF7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68" v="919"/>
          <ac:spMkLst>
            <pc:docMk/>
            <pc:sldMk cId="543231535" sldId="271"/>
            <ac:spMk id="205" creationId="{9DBC4630-03DA-474F-BBCB-BA3AE6B317A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68" v="919"/>
          <ac:spMkLst>
            <pc:docMk/>
            <pc:sldMk cId="543231535" sldId="271"/>
            <ac:spMk id="206" creationId="{78418A25-6EAC-4140-BFE6-284E1925B5EE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2:21.668" v="919"/>
          <ac:spMkLst>
            <pc:docMk/>
            <pc:sldMk cId="543231535" sldId="271"/>
            <ac:spMk id="207" creationId="{31103AB2-C090-458F-B752-294F23AFA8A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8:40.098" v="1179"/>
          <ac:spMkLst>
            <pc:docMk/>
            <pc:sldMk cId="543231535" sldId="271"/>
            <ac:spMk id="209" creationId="{78844373-2C10-4009-B7EA-3CF5134017E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39" v="1156"/>
          <ac:spMkLst>
            <pc:docMk/>
            <pc:sldMk cId="543231535" sldId="271"/>
            <ac:spMk id="223" creationId="{B9D7E975-9161-4F2D-AC53-69E1912F6B5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39" v="1156"/>
          <ac:spMkLst>
            <pc:docMk/>
            <pc:sldMk cId="543231535" sldId="271"/>
            <ac:spMk id="225" creationId="{827DC2C4-B485-428A-BF4A-472D2967F47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39" v="1156"/>
          <ac:spMkLst>
            <pc:docMk/>
            <pc:sldMk cId="543231535" sldId="271"/>
            <ac:spMk id="227" creationId="{463E6235-1649-4B47-9862-4026FC473B6F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48.157" v="1162"/>
          <ac:spMkLst>
            <pc:docMk/>
            <pc:sldMk cId="543231535" sldId="271"/>
            <ac:spMk id="229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48.157" v="1162"/>
          <ac:spMkLst>
            <pc:docMk/>
            <pc:sldMk cId="543231535" sldId="271"/>
            <ac:spMk id="230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53.033" v="1168"/>
          <ac:spMkLst>
            <pc:docMk/>
            <pc:sldMk cId="543231535" sldId="271"/>
            <ac:spMk id="232" creationId="{78844373-2C10-4009-B7EA-3CF5134017E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56.923" v="1170"/>
          <ac:spMkLst>
            <pc:docMk/>
            <pc:sldMk cId="543231535" sldId="271"/>
            <ac:spMk id="248" creationId="{9D3A9E89-033E-4C4A-8C41-416DABFFD30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56.923" v="1170"/>
          <ac:spMkLst>
            <pc:docMk/>
            <pc:sldMk cId="543231535" sldId="271"/>
            <ac:spMk id="249" creationId="{78907291-9D6D-4740-81DB-441477BCA27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7:56.923" v="1170"/>
          <ac:spMkLst>
            <pc:docMk/>
            <pc:sldMk cId="543231535" sldId="271"/>
            <ac:spMk id="250" creationId="{86293361-111E-427D-8E5B-256944AC839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8:01.924" v="1172"/>
          <ac:spMkLst>
            <pc:docMk/>
            <pc:sldMk cId="543231535" sldId="271"/>
            <ac:spMk id="259" creationId="{928F64C6-FE22-4FC1-A763-DFCC514811B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8:04.596" v="1174"/>
          <ac:spMkLst>
            <pc:docMk/>
            <pc:sldMk cId="543231535" sldId="271"/>
            <ac:spMk id="262" creationId="{13FBB718-ABA1-4C2B-937D-649235DE8CD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38:04.596" v="1174"/>
          <ac:spMkLst>
            <pc:docMk/>
            <pc:sldMk cId="543231535" sldId="271"/>
            <ac:spMk id="263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46.692" v="1300"/>
          <ac:spMkLst>
            <pc:docMk/>
            <pc:sldMk cId="543231535" sldId="271"/>
            <ac:spMk id="267" creationId="{FC0DEEBF-DB94-4E7E-A9D3-84FA863C3BD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14.424" v="1285"/>
          <ac:spMkLst>
            <pc:docMk/>
            <pc:sldMk cId="543231535" sldId="271"/>
            <ac:spMk id="275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14.424" v="1285"/>
          <ac:spMkLst>
            <pc:docMk/>
            <pc:sldMk cId="543231535" sldId="271"/>
            <ac:spMk id="277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27.034" v="1291"/>
          <ac:spMkLst>
            <pc:docMk/>
            <pc:sldMk cId="543231535" sldId="271"/>
            <ac:spMk id="279" creationId="{928F64C6-FE22-4FC1-A763-DFCC514811B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spMkLst>
            <pc:docMk/>
            <pc:sldMk cId="543231535" sldId="271"/>
            <ac:spMk id="283" creationId="{58D235B8-3D10-493F-88AC-84BB404C1B5A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spMkLst>
            <pc:docMk/>
            <pc:sldMk cId="543231535" sldId="271"/>
            <ac:spMk id="285" creationId="{42A4FC2C-047E-45A5-965D-8E1E3BF09BC6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2.269" v="1293"/>
          <ac:spMkLst>
            <pc:docMk/>
            <pc:sldMk cId="543231535" sldId="271"/>
            <ac:spMk id="305" creationId="{3C915414-2809-4735-A560-0D5FE66700D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2.269" v="1293"/>
          <ac:spMkLst>
            <pc:docMk/>
            <pc:sldMk cId="543231535" sldId="271"/>
            <ac:spMk id="306" creationId="{FD1C2D03-7C47-4A05-9A59-7F8F742DBD9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2.269" v="1293"/>
          <ac:spMkLst>
            <pc:docMk/>
            <pc:sldMk cId="543231535" sldId="271"/>
            <ac:spMk id="310" creationId="{D665D759-2DF8-4D47-8386-4BA28901A79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spMkLst>
            <pc:docMk/>
            <pc:sldMk cId="543231535" sldId="271"/>
            <ac:spMk id="313" creationId="{A93898FF-D987-4B0E-BFB4-85F5EB356D4D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spMkLst>
            <pc:docMk/>
            <pc:sldMk cId="543231535" sldId="271"/>
            <ac:spMk id="314" creationId="{612F383F-B981-4BC3-9E2B-7BE938CEF3E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spMkLst>
            <pc:docMk/>
            <pc:sldMk cId="543231535" sldId="271"/>
            <ac:spMk id="315" creationId="{5AA485AD-076E-4077-A6E6-C3C9F0C39FF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39.426" v="1297"/>
          <ac:spMkLst>
            <pc:docMk/>
            <pc:sldMk cId="543231535" sldId="271"/>
            <ac:spMk id="317" creationId="{78844373-2C10-4009-B7EA-3CF5134017E4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2:46.676" v="1299"/>
          <ac:spMkLst>
            <pc:docMk/>
            <pc:sldMk cId="543231535" sldId="271"/>
            <ac:spMk id="324" creationId="{B6DBFCBF-E869-4150-807D-0EA34DD58BEF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20:42:46.692" v="1300"/>
          <ac:spMkLst>
            <pc:docMk/>
            <pc:sldMk cId="543231535" sldId="271"/>
            <ac:spMk id="328" creationId="{3C915414-2809-4735-A560-0D5FE66700D8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20:42:46.692" v="1300"/>
          <ac:spMkLst>
            <pc:docMk/>
            <pc:sldMk cId="543231535" sldId="271"/>
            <ac:spMk id="335" creationId="{FD1C2D03-7C47-4A05-9A59-7F8F742DBD9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0:47:24.272" v="1334"/>
          <ac:spMkLst>
            <pc:docMk/>
            <pc:sldMk cId="543231535" sldId="271"/>
            <ac:spMk id="337" creationId="{D665D759-2DF8-4D47-8386-4BA28901A79D}"/>
          </ac:spMkLst>
        </pc:spChg>
        <pc:gr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grpSpMkLst>
            <pc:docMk/>
            <pc:sldMk cId="543231535" sldId="271"/>
            <ac:grpSpMk id="135" creationId="{FB9739EB-7F66-433D-841F-AB3CD18700B7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grpSpMkLst>
            <pc:docMk/>
            <pc:sldMk cId="543231535" sldId="271"/>
            <ac:grpSpMk id="142" creationId="{9D69F773-8C5C-486C-B033-51C7BB3B366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0:39.654" v="776"/>
          <ac:grpSpMkLst>
            <pc:docMk/>
            <pc:sldMk cId="543231535" sldId="271"/>
            <ac:grpSpMk id="149" creationId="{EEC0EF42-FB7F-40F4-9F83-19A3651C745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0:42.513" v="778"/>
          <ac:grpSpMkLst>
            <pc:docMk/>
            <pc:sldMk cId="543231535" sldId="271"/>
            <ac:grpSpMk id="162" creationId="{7F963B07-5C9E-478C-A53E-B6F5B4A78933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grpSpMkLst>
            <pc:docMk/>
            <pc:sldMk cId="543231535" sldId="271"/>
            <ac:grpSpMk id="163" creationId="{FB9739EB-7F66-433D-841F-AB3CD18700B7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grpSpMkLst>
            <pc:docMk/>
            <pc:sldMk cId="543231535" sldId="271"/>
            <ac:grpSpMk id="180" creationId="{9D69F773-8C5C-486C-B033-51C7BB3B366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1:33.454" v="796"/>
          <ac:grpSpMkLst>
            <pc:docMk/>
            <pc:sldMk cId="543231535" sldId="271"/>
            <ac:grpSpMk id="181" creationId="{EEC0EF42-FB7F-40F4-9F83-19A3651C7458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21:36.251" v="798"/>
          <ac:grpSpMkLst>
            <pc:docMk/>
            <pc:sldMk cId="543231535" sldId="271"/>
            <ac:grpSpMk id="187" creationId="{7F963B07-5C9E-478C-A53E-B6F5B4A78933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8:40.098" v="1179"/>
          <ac:grpSpMkLst>
            <pc:docMk/>
            <pc:sldMk cId="543231535" sldId="271"/>
            <ac:grpSpMk id="210" creationId="{8A1086F5-290F-43BC-8A5F-AA48DA80D5B4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8:40.098" v="1179"/>
          <ac:grpSpMkLst>
            <pc:docMk/>
            <pc:sldMk cId="543231535" sldId="271"/>
            <ac:grpSpMk id="213" creationId="{0220991A-5EB0-44E3-B615-BDCA59E66F76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8:40.098" v="1179"/>
          <ac:grpSpMkLst>
            <pc:docMk/>
            <pc:sldMk cId="543231535" sldId="271"/>
            <ac:grpSpMk id="216" creationId="{61D1A57D-77BC-4EEC-819E-6F5EEF348743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7:53.033" v="1168"/>
          <ac:grpSpMkLst>
            <pc:docMk/>
            <pc:sldMk cId="543231535" sldId="271"/>
            <ac:grpSpMk id="233" creationId="{61D1A57D-77BC-4EEC-819E-6F5EEF348743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7:53.033" v="1168"/>
          <ac:grpSpMkLst>
            <pc:docMk/>
            <pc:sldMk cId="543231535" sldId="271"/>
            <ac:grpSpMk id="236" creationId="{8A1086F5-290F-43BC-8A5F-AA48DA80D5B4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7:53.033" v="1168"/>
          <ac:grpSpMkLst>
            <pc:docMk/>
            <pc:sldMk cId="543231535" sldId="271"/>
            <ac:grpSpMk id="238" creationId="{0220991A-5EB0-44E3-B615-BDCA59E66F76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37:56.923" v="1170"/>
          <ac:grpSpMkLst>
            <pc:docMk/>
            <pc:sldMk cId="543231535" sldId="271"/>
            <ac:grpSpMk id="251" creationId="{0EEE5026-30E7-4011-9196-B0E846C10E1E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42:32.269" v="1293"/>
          <ac:grpSpMkLst>
            <pc:docMk/>
            <pc:sldMk cId="543231535" sldId="271"/>
            <ac:grpSpMk id="307" creationId="{24413201-85BF-4680-A7D4-10CDBD03569C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42:39.426" v="1297"/>
          <ac:grpSpMkLst>
            <pc:docMk/>
            <pc:sldMk cId="543231535" sldId="271"/>
            <ac:grpSpMk id="318" creationId="{8A1086F5-290F-43BC-8A5F-AA48DA80D5B4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42:39.426" v="1297"/>
          <ac:grpSpMkLst>
            <pc:docMk/>
            <pc:sldMk cId="543231535" sldId="271"/>
            <ac:grpSpMk id="320" creationId="{0220991A-5EB0-44E3-B615-BDCA59E66F76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42:39.426" v="1297"/>
          <ac:grpSpMkLst>
            <pc:docMk/>
            <pc:sldMk cId="543231535" sldId="271"/>
            <ac:grpSpMk id="322" creationId="{61D1A57D-77BC-4EEC-819E-6F5EEF348743}"/>
          </ac:grpSpMkLst>
        </pc:grpChg>
        <pc:grpChg chg="add del">
          <ac:chgData name="PANTAZIS ANASTASIOS;ΠΑΝΤΑΖΗΣ ΑΝΑΣΤΑΣΙΟΣ" userId="S::klaount@aueb.gr::def7d02b-2eb8-44da-9ea5-4c7b2520d90b" providerId="AD" clId="Web-{0BEE847F-9F27-BC22-06E2-A5B03BA72B75}" dt="2022-11-03T20:42:46.676" v="1299"/>
          <ac:grpSpMkLst>
            <pc:docMk/>
            <pc:sldMk cId="543231535" sldId="271"/>
            <ac:grpSpMk id="325" creationId="{AC0B7807-0C83-4963-821A-69B172722E49}"/>
          </ac:grpSpMkLst>
        </pc:grpChg>
        <pc:grpChg chg="add">
          <ac:chgData name="PANTAZIS ANASTASIOS;ΠΑΝΤΑΖΗΣ ΑΝΑΣΤΑΣΙΟΣ" userId="S::klaount@aueb.gr::def7d02b-2eb8-44da-9ea5-4c7b2520d90b" providerId="AD" clId="Web-{0BEE847F-9F27-BC22-06E2-A5B03BA72B75}" dt="2022-11-03T20:42:46.692" v="1300"/>
          <ac:grpSpMkLst>
            <pc:docMk/>
            <pc:sldMk cId="543231535" sldId="271"/>
            <ac:grpSpMk id="329" creationId="{24413201-85BF-4680-A7D4-10CDBD03569C}"/>
          </ac:grpSpMkLst>
        </pc:grpChg>
        <pc:picChg chg="mod ord">
          <ac:chgData name="PANTAZIS ANASTASIOS;ΠΑΝΤΑΖΗΣ ΑΝΑΣΤΑΣΙΟΣ" userId="S::klaount@aueb.gr::def7d02b-2eb8-44da-9ea5-4c7b2520d90b" providerId="AD" clId="Web-{0BEE847F-9F27-BC22-06E2-A5B03BA72B75}" dt="2022-11-03T20:47:02.208" v="1333" actId="14100"/>
          <ac:picMkLst>
            <pc:docMk/>
            <pc:sldMk cId="543231535" sldId="271"/>
            <ac:picMk id="4" creationId="{05465412-7FAF-45DA-69C3-9D5C16E0C7EB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19:49:37.048" v="691"/>
          <ac:picMkLst>
            <pc:docMk/>
            <pc:sldMk cId="543231535" sldId="271"/>
            <ac:picMk id="6" creationId="{CCF5140C-7E8E-21B0-7582-940C42D5A452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20:44:16.338" v="1314" actId="14100"/>
          <ac:picMkLst>
            <pc:docMk/>
            <pc:sldMk cId="543231535" sldId="271"/>
            <ac:picMk id="7" creationId="{437E2514-338D-753A-CF11-A8ADBBA3614F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20:46:54.645" v="1332" actId="14100"/>
          <ac:picMkLst>
            <pc:docMk/>
            <pc:sldMk cId="543231535" sldId="271"/>
            <ac:picMk id="8" creationId="{E4227B88-E0A4-615F-5114-2341904F86B9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20:44:26.948" v="1318" actId="14100"/>
          <ac:picMkLst>
            <pc:docMk/>
            <pc:sldMk cId="543231535" sldId="271"/>
            <ac:picMk id="11" creationId="{3AF6A68A-5EC8-2143-996D-E6C781014056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0:32:10.386" v="911"/>
          <ac:picMkLst>
            <pc:docMk/>
            <pc:sldMk cId="543231535" sldId="271"/>
            <ac:picMk id="121" creationId="{D088DBDF-80D5-4FC0-8A54-9D660B728DC4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0:20:52.186" v="782"/>
          <ac:picMkLst>
            <pc:docMk/>
            <pc:sldMk cId="543231535" sldId="271"/>
            <ac:picMk id="174" creationId="{4A599609-F5C2-4A0B-A992-913F814A631A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0:21:45.299" v="802"/>
          <ac:picMkLst>
            <pc:docMk/>
            <pc:sldMk cId="543231535" sldId="271"/>
            <ac:picMk id="200" creationId="{4A599609-F5C2-4A0B-A992-913F814A631A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0:42:36.644" v="1295"/>
          <ac:picMkLst>
            <pc:docMk/>
            <pc:sldMk cId="543231535" sldId="271"/>
            <ac:picMk id="281" creationId="{D088DBDF-80D5-4FC0-8A54-9D660B728DC4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20:21:07.687" v="788"/>
          <ac:cxnSpMkLst>
            <pc:docMk/>
            <pc:sldMk cId="543231535" sldId="271"/>
            <ac:cxnSpMk id="126" creationId="{A054EDF5-7644-4A95-AB88-057FAB414FEE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22:02.737" v="810"/>
          <ac:cxnSpMkLst>
            <pc:docMk/>
            <pc:sldMk cId="543231535" sldId="271"/>
            <ac:cxnSpMk id="150" creationId="{A054EDF5-7644-4A95-AB88-057FAB414FEE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2:13.152" v="913"/>
          <ac:cxnSpMkLst>
            <pc:docMk/>
            <pc:sldMk cId="543231535" sldId="271"/>
            <ac:cxnSpMk id="179" creationId="{7E7C77BC-7138-40B1-A15B-20F57A494629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2:15.886" v="915"/>
          <ac:cxnSpMkLst>
            <pc:docMk/>
            <pc:sldMk cId="543231535" sldId="271"/>
            <ac:cxnSpMk id="188" creationId="{7E7C77BC-7138-40B1-A15B-20F57A494629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2:18.824" v="917"/>
          <ac:cxnSpMkLst>
            <pc:docMk/>
            <pc:sldMk cId="543231535" sldId="271"/>
            <ac:cxnSpMk id="194" creationId="{5C34627B-48E6-4F4D-B843-97717A86B49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46.692" v="1300"/>
          <ac:cxnSpMkLst>
            <pc:docMk/>
            <pc:sldMk cId="543231535" sldId="271"/>
            <ac:cxnSpMk id="231" creationId="{3B2791FB-B2F7-4BBE-B8D8-74C37FF9E85C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8:01.924" v="1172"/>
          <ac:cxnSpMkLst>
            <pc:docMk/>
            <pc:sldMk cId="543231535" sldId="271"/>
            <ac:cxnSpMk id="260" creationId="{5C34627B-48E6-4F4D-B843-97717A86B49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8:04.596" v="1174"/>
          <ac:cxnSpMkLst>
            <pc:docMk/>
            <pc:sldMk cId="543231535" sldId="271"/>
            <ac:cxnSpMk id="264" creationId="{C41BAEC7-F7B0-4224-8B18-8F74B7D87F0B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38:04.596" v="1174"/>
          <ac:cxnSpMkLst>
            <pc:docMk/>
            <pc:sldMk cId="543231535" sldId="271"/>
            <ac:cxnSpMk id="265" creationId="{635BFBA8-9922-49E0-A96F-DF225157A30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46.692" v="1300"/>
          <ac:cxnSpMkLst>
            <pc:docMk/>
            <pc:sldMk cId="543231535" sldId="271"/>
            <ac:cxnSpMk id="268" creationId="{982DC870-E8E5-4050-B10C-CC24FC67E50A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46.692" v="1300"/>
          <ac:cxnSpMkLst>
            <pc:docMk/>
            <pc:sldMk cId="543231535" sldId="271"/>
            <ac:cxnSpMk id="269" creationId="{FF76A74F-C283-4DED-BD4D-086753B7CB0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46.692" v="1300"/>
          <ac:cxnSpMkLst>
            <pc:docMk/>
            <pc:sldMk cId="543231535" sldId="271"/>
            <ac:cxnSpMk id="270" creationId="{77A9CA3A-7216-41E0-B3CD-058077FD396D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27.034" v="1291"/>
          <ac:cxnSpMkLst>
            <pc:docMk/>
            <pc:sldMk cId="543231535" sldId="271"/>
            <ac:cxnSpMk id="280" creationId="{5C34627B-48E6-4F4D-B843-97717A86B490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0:42:32.269" v="1293"/>
          <ac:cxnSpMkLst>
            <pc:docMk/>
            <pc:sldMk cId="543231535" sldId="271"/>
            <ac:cxnSpMk id="308" creationId="{827752EF-DAA7-4BF0-A506-7BB5FF0336D6}"/>
          </ac:cxnSpMkLst>
        </pc:cxnChg>
        <pc:cxnChg chg="add">
          <ac:chgData name="PANTAZIS ANASTASIOS;ΠΑΝΤΑΖΗΣ ΑΝΑΣΤΑΣΙΟΣ" userId="S::klaount@aueb.gr::def7d02b-2eb8-44da-9ea5-4c7b2520d90b" providerId="AD" clId="Web-{0BEE847F-9F27-BC22-06E2-A5B03BA72B75}" dt="2022-11-03T20:42:46.692" v="1300"/>
          <ac:cxnSpMkLst>
            <pc:docMk/>
            <pc:sldMk cId="543231535" sldId="271"/>
            <ac:cxnSpMk id="336" creationId="{827752EF-DAA7-4BF0-A506-7BB5FF0336D6}"/>
          </ac:cxnSpMkLst>
        </pc:cxn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00:01.976" v="1479" actId="14100"/>
        <pc:sldMkLst>
          <pc:docMk/>
          <pc:sldMk cId="2461020820" sldId="272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0:54:46.518" v="1418" actId="20577"/>
          <ac:spMkLst>
            <pc:docMk/>
            <pc:sldMk cId="2461020820" sldId="272"/>
            <ac:spMk id="13" creationId="{E67BA722-7D6D-43EE-2700-5FE196796CB9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0:50:31.924" v="1358" actId="20577"/>
          <ac:spMkLst>
            <pc:docMk/>
            <pc:sldMk cId="2461020820" sldId="272"/>
            <ac:spMk id="17" creationId="{49FCDDBE-6F72-3017-F648-FA3BB0F5107E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0:59:07.629" v="1466" actId="14100"/>
          <ac:picMkLst>
            <pc:docMk/>
            <pc:sldMk cId="2461020820" sldId="272"/>
            <ac:picMk id="3" creationId="{0C2774F9-12CD-78C8-4383-14224206AF6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0:59:49.881" v="1476" actId="14100"/>
          <ac:picMkLst>
            <pc:docMk/>
            <pc:sldMk cId="2461020820" sldId="272"/>
            <ac:picMk id="5" creationId="{7573D3B3-7477-34C0-155D-CD65D1ACD217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00:01.976" v="1479" actId="14100"/>
          <ac:picMkLst>
            <pc:docMk/>
            <pc:sldMk cId="2461020820" sldId="272"/>
            <ac:picMk id="6" creationId="{919D6037-A479-0549-5AAB-A1423F43A13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0:59:14.973" v="1468"/>
          <ac:picMkLst>
            <pc:docMk/>
            <pc:sldMk cId="2461020820" sldId="272"/>
            <ac:picMk id="7" creationId="{45403602-A743-0312-4A8F-D813A2158AD8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20:58:31.986" v="1455"/>
          <ac:picMkLst>
            <pc:docMk/>
            <pc:sldMk cId="2461020820" sldId="272"/>
            <ac:picMk id="8" creationId="{1312A775-7129-A08D-0802-9F84E9702C5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0:59:56.054" v="1478" actId="1076"/>
          <ac:picMkLst>
            <pc:docMk/>
            <pc:sldMk cId="2461020820" sldId="272"/>
            <ac:picMk id="9" creationId="{26D574FB-C5DA-B61E-5E8B-9CB9CD64E638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0:54:50.690" v="1419"/>
          <ac:picMkLst>
            <pc:docMk/>
            <pc:sldMk cId="2461020820" sldId="272"/>
            <ac:picMk id="22" creationId="{6C429240-32B9-65EF-BE61-EC4F082FF41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0:55:14.598" v="1426"/>
          <ac:picMkLst>
            <pc:docMk/>
            <pc:sldMk cId="2461020820" sldId="272"/>
            <ac:picMk id="23" creationId="{27807E1D-E4C4-D4FC-FFA3-E947615A995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0:56:59.839" v="1437"/>
          <ac:picMkLst>
            <pc:docMk/>
            <pc:sldMk cId="2461020820" sldId="272"/>
            <ac:picMk id="24" creationId="{0DE72930-7535-60F2-6021-FCCF77C840A6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0:57:36.138" v="1445"/>
          <ac:picMkLst>
            <pc:docMk/>
            <pc:sldMk cId="2461020820" sldId="272"/>
            <ac:picMk id="25" creationId="{24A02A42-CC3E-87B7-E169-5A22CF36D7B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24:30.567" v="1679" actId="20577"/>
        <pc:sldMkLst>
          <pc:docMk/>
          <pc:sldMk cId="2047308903" sldId="273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08:59.750" v="1522" actId="14100"/>
          <ac:spMkLst>
            <pc:docMk/>
            <pc:sldMk cId="2047308903" sldId="273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1:24:30.567" v="1679" actId="20577"/>
          <ac:spMkLst>
            <pc:docMk/>
            <pc:sldMk cId="2047308903" sldId="273"/>
            <ac:spMk id="10" creationId="{512F9A4F-4A07-4783-0F3D-FAEB975BD6DF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1:09:26.438" v="1530" actId="14100"/>
          <ac:picMkLst>
            <pc:docMk/>
            <pc:sldMk cId="2047308903" sldId="273"/>
            <ac:picMk id="3" creationId="{14EB8018-A878-C485-C7BE-0980C2AA940E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06:13.880" v="1504"/>
          <ac:picMkLst>
            <pc:docMk/>
            <pc:sldMk cId="2047308903" sldId="273"/>
            <ac:picMk id="4" creationId="{05465412-7FAF-45DA-69C3-9D5C16E0C7E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09:50.250" v="1535" actId="14100"/>
          <ac:picMkLst>
            <pc:docMk/>
            <pc:sldMk cId="2047308903" sldId="273"/>
            <ac:picMk id="5" creationId="{BCC5C3F5-8D79-CC72-0A78-3C540C9312B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09:33" v="1532" actId="14100"/>
          <ac:picMkLst>
            <pc:docMk/>
            <pc:sldMk cId="2047308903" sldId="273"/>
            <ac:picMk id="6" creationId="{7C292B87-9414-055B-5E7D-6D80324CD18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04:47.884" v="1489"/>
          <ac:picMkLst>
            <pc:docMk/>
            <pc:sldMk cId="2047308903" sldId="273"/>
            <ac:picMk id="7" creationId="{437E2514-338D-753A-CF11-A8ADBBA3614F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05:22.465" v="1498"/>
          <ac:picMkLst>
            <pc:docMk/>
            <pc:sldMk cId="2047308903" sldId="273"/>
            <ac:picMk id="8" creationId="{E4227B88-E0A4-615F-5114-2341904F86B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09:59.437" v="1536" actId="14100"/>
          <ac:picMkLst>
            <pc:docMk/>
            <pc:sldMk cId="2047308903" sldId="273"/>
            <ac:picMk id="9" creationId="{7E1E1923-DEBA-6F4F-63A5-0E3891783B1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08:00.199" v="1513"/>
          <ac:picMkLst>
            <pc:docMk/>
            <pc:sldMk cId="2047308903" sldId="273"/>
            <ac:picMk id="11" creationId="{3AF6A68A-5EC8-2143-996D-E6C78101405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37:43.169" v="1888" actId="20577"/>
        <pc:sldMkLst>
          <pc:docMk/>
          <pc:sldMk cId="3642613860" sldId="274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20:52.319" v="1616" actId="20577"/>
          <ac:spMkLst>
            <pc:docMk/>
            <pc:sldMk cId="3642613860" sldId="274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1:37:43.169" v="1888" actId="20577"/>
          <ac:spMkLst>
            <pc:docMk/>
            <pc:sldMk cId="3642613860" sldId="274"/>
            <ac:spMk id="10" creationId="{512F9A4F-4A07-4783-0F3D-FAEB975BD6DF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1:20:53.506" v="1617"/>
          <ac:picMkLst>
            <pc:docMk/>
            <pc:sldMk cId="3642613860" sldId="274"/>
            <ac:picMk id="3" creationId="{14EB8018-A878-C485-C7BE-0980C2AA940E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3:31.579" v="1645" actId="14100"/>
          <ac:picMkLst>
            <pc:docMk/>
            <pc:sldMk cId="3642613860" sldId="274"/>
            <ac:picMk id="4" creationId="{63B2C6DB-4BFD-2B0D-85A4-76B843A6FD3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1:27.008" v="1625"/>
          <ac:picMkLst>
            <pc:docMk/>
            <pc:sldMk cId="3642613860" sldId="274"/>
            <ac:picMk id="5" creationId="{BCC5C3F5-8D79-CC72-0A78-3C540C9312B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2:22.356" v="1632"/>
          <ac:picMkLst>
            <pc:docMk/>
            <pc:sldMk cId="3642613860" sldId="274"/>
            <ac:picMk id="6" creationId="{7C292B87-9414-055B-5E7D-6D80324CD18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3:35.548" v="1647" actId="1076"/>
          <ac:picMkLst>
            <pc:docMk/>
            <pc:sldMk cId="3642613860" sldId="274"/>
            <ac:picMk id="7" creationId="{0F27231D-F2F8-1214-ECA7-8A989829C81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3:37.938" v="1648" actId="14100"/>
          <ac:picMkLst>
            <pc:docMk/>
            <pc:sldMk cId="3642613860" sldId="274"/>
            <ac:picMk id="8" creationId="{814F2A93-BFE4-C2E5-6364-3A8B58F3F9F8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37:37.981" v="1886" actId="20577"/>
        <pc:sldMkLst>
          <pc:docMk/>
          <pc:sldMk cId="2201273376" sldId="275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25:25.898" v="1684" actId="20577"/>
          <ac:spMkLst>
            <pc:docMk/>
            <pc:sldMk cId="2201273376" sldId="275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1:37:37.981" v="1886" actId="20577"/>
          <ac:spMkLst>
            <pc:docMk/>
            <pc:sldMk cId="2201273376" sldId="275"/>
            <ac:spMk id="10" creationId="{512F9A4F-4A07-4783-0F3D-FAEB975BD6DF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1:25:48.415" v="1693" actId="14100"/>
          <ac:picMkLst>
            <pc:docMk/>
            <pc:sldMk cId="2201273376" sldId="275"/>
            <ac:picMk id="3" creationId="{B84395CE-E1FE-AB15-685B-3DB8672965F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5:26.680" v="1685"/>
          <ac:picMkLst>
            <pc:docMk/>
            <pc:sldMk cId="2201273376" sldId="275"/>
            <ac:picMk id="4" creationId="{63B2C6DB-4BFD-2B0D-85A4-76B843A6FD3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6:37.471" v="1700" actId="14100"/>
          <ac:picMkLst>
            <pc:docMk/>
            <pc:sldMk cId="2201273376" sldId="275"/>
            <ac:picMk id="5" creationId="{AEBBC9F3-5590-2F13-4B26-BDE2C4FAA0C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7:39.647" v="1707" actId="14100"/>
          <ac:picMkLst>
            <pc:docMk/>
            <pc:sldMk cId="2201273376" sldId="275"/>
            <ac:picMk id="6" creationId="{D2D07AA8-97B4-E01F-037E-7ADC6DBCC10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5:52.666" v="1694"/>
          <ac:picMkLst>
            <pc:docMk/>
            <pc:sldMk cId="2201273376" sldId="275"/>
            <ac:picMk id="7" creationId="{0F27231D-F2F8-1214-ECA7-8A989829C81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7:19.333" v="1701"/>
          <ac:picMkLst>
            <pc:docMk/>
            <pc:sldMk cId="2201273376" sldId="275"/>
            <ac:picMk id="8" creationId="{814F2A93-BFE4-C2E5-6364-3A8B58F3F9F8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27:46.272" v="1708"/>
          <ac:picMkLst>
            <pc:docMk/>
            <pc:sldMk cId="2201273376" sldId="275"/>
            <ac:picMk id="9" creationId="{7E1E1923-DEBA-6F4F-63A5-0E3891783B1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28:20.649" v="1713" actId="14100"/>
          <ac:picMkLst>
            <pc:docMk/>
            <pc:sldMk cId="2201273376" sldId="275"/>
            <ac:picMk id="11" creationId="{D0DCAEA7-F1DE-A93F-A1CA-9909E00DACC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37:30.652" v="1881" actId="20577"/>
        <pc:sldMkLst>
          <pc:docMk/>
          <pc:sldMk cId="2843365309" sldId="276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31:30.989" v="1779" actId="20577"/>
          <ac:spMkLst>
            <pc:docMk/>
            <pc:sldMk cId="2843365309" sldId="276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1:37:30.652" v="1881" actId="20577"/>
          <ac:spMkLst>
            <pc:docMk/>
            <pc:sldMk cId="2843365309" sldId="276"/>
            <ac:spMk id="10" creationId="{512F9A4F-4A07-4783-0F3D-FAEB975BD6DF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1:32:06.554" v="1805"/>
          <ac:picMkLst>
            <pc:docMk/>
            <pc:sldMk cId="2843365309" sldId="276"/>
            <ac:picMk id="3" creationId="{B84395CE-E1FE-AB15-685B-3DB8672965F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34:59.487" v="1828" actId="14100"/>
          <ac:picMkLst>
            <pc:docMk/>
            <pc:sldMk cId="2843365309" sldId="276"/>
            <ac:picMk id="4" creationId="{7F772190-FF07-4FAE-4FAE-55CC8A9C8124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33:15.730" v="1812"/>
          <ac:picMkLst>
            <pc:docMk/>
            <pc:sldMk cId="2843365309" sldId="276"/>
            <ac:picMk id="5" creationId="{AEBBC9F3-5590-2F13-4B26-BDE2C4FAA0C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34:06.374" v="1820"/>
          <ac:picMkLst>
            <pc:docMk/>
            <pc:sldMk cId="2843365309" sldId="276"/>
            <ac:picMk id="6" creationId="{D2D07AA8-97B4-E01F-037E-7ADC6DBCC10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36:00.194" v="1835" actId="14100"/>
          <ac:picMkLst>
            <pc:docMk/>
            <pc:sldMk cId="2843365309" sldId="276"/>
            <ac:picMk id="7" creationId="{1CED081C-9963-DD94-A785-5C853F8EF9A6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36:02.959" v="1836" actId="14100"/>
          <ac:picMkLst>
            <pc:docMk/>
            <pc:sldMk cId="2843365309" sldId="276"/>
            <ac:picMk id="8" creationId="{B64EB50C-D01C-4E4D-F9BA-F78001BA6DD4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36:21.211" v="1840" actId="14100"/>
          <ac:picMkLst>
            <pc:docMk/>
            <pc:sldMk cId="2843365309" sldId="276"/>
            <ac:picMk id="9" creationId="{DD17BB45-12D7-CA5C-196D-AF0AD960CE2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35:14.363" v="1831"/>
          <ac:picMkLst>
            <pc:docMk/>
            <pc:sldMk cId="2843365309" sldId="276"/>
            <ac:picMk id="11" creationId="{D0DCAEA7-F1DE-A93F-A1CA-9909E00DACC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41:18.089" v="1918" actId="14100"/>
        <pc:sldMkLst>
          <pc:docMk/>
          <pc:sldMk cId="707742834" sldId="277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36:37.446" v="1847" actId="20577"/>
          <ac:spMkLst>
            <pc:docMk/>
            <pc:sldMk cId="707742834" sldId="277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1:37:24.761" v="1877" actId="20577"/>
          <ac:spMkLst>
            <pc:docMk/>
            <pc:sldMk cId="707742834" sldId="277"/>
            <ac:spMk id="10" creationId="{512F9A4F-4A07-4783-0F3D-FAEB975BD6DF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1:37:48.888" v="1889"/>
          <ac:picMkLst>
            <pc:docMk/>
            <pc:sldMk cId="707742834" sldId="277"/>
            <ac:picMk id="3" creationId="{B84395CE-E1FE-AB15-685B-3DB8672965F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38:52.517" v="1896" actId="14100"/>
          <ac:picMkLst>
            <pc:docMk/>
            <pc:sldMk cId="707742834" sldId="277"/>
            <ac:picMk id="4" creationId="{943B00E4-7A67-EECC-83FC-C29BF40453B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38:56.111" v="1897"/>
          <ac:picMkLst>
            <pc:docMk/>
            <pc:sldMk cId="707742834" sldId="277"/>
            <ac:picMk id="5" creationId="{AEBBC9F3-5590-2F13-4B26-BDE2C4FAA0C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39:38.739" v="1903"/>
          <ac:picMkLst>
            <pc:docMk/>
            <pc:sldMk cId="707742834" sldId="277"/>
            <ac:picMk id="6" creationId="{D2D07AA8-97B4-E01F-037E-7ADC6DBCC10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0:10.412" v="1906" actId="14100"/>
          <ac:picMkLst>
            <pc:docMk/>
            <pc:sldMk cId="707742834" sldId="277"/>
            <ac:picMk id="7" creationId="{CF441F47-73A3-707B-F988-719751AF64B1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0:29.586" v="1911" actId="14100"/>
          <ac:picMkLst>
            <pc:docMk/>
            <pc:sldMk cId="707742834" sldId="277"/>
            <ac:picMk id="8" creationId="{EFF82BCE-78E0-5BA7-00BE-A80223965F2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1:18.089" v="1918" actId="14100"/>
          <ac:picMkLst>
            <pc:docMk/>
            <pc:sldMk cId="707742834" sldId="277"/>
            <ac:picMk id="9" creationId="{BE8981A3-0735-ACFF-059B-167E6C3DC70F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40:32.679" v="1912"/>
          <ac:picMkLst>
            <pc:docMk/>
            <pc:sldMk cId="707742834" sldId="277"/>
            <ac:picMk id="11" creationId="{D0DCAEA7-F1DE-A93F-A1CA-9909E00DACC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1:49:35.092" v="1990" actId="14100"/>
        <pc:sldMkLst>
          <pc:docMk/>
          <pc:sldMk cId="757679889" sldId="278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1:42:52.391" v="1924" actId="20577"/>
          <ac:spMkLst>
            <pc:docMk/>
            <pc:sldMk cId="757679889" sldId="278"/>
            <ac:spMk id="2" creationId="{00000000-0000-0000-0000-000000000000}"/>
          </ac:spMkLst>
        </pc:spChg>
        <pc:spChg chg="del mod">
          <ac:chgData name="PANTAZIS ANASTASIOS;ΠΑΝΤΑΖΗΣ ΑΝΑΣΤΑΣΙΟΣ" userId="S::klaount@aueb.gr::def7d02b-2eb8-44da-9ea5-4c7b2520d90b" providerId="AD" clId="Web-{0BEE847F-9F27-BC22-06E2-A5B03BA72B75}" dt="2022-11-03T21:48:22.681" v="1974"/>
          <ac:spMkLst>
            <pc:docMk/>
            <pc:sldMk cId="757679889" sldId="278"/>
            <ac:spMk id="10" creationId="{512F9A4F-4A07-4783-0F3D-FAEB975BD6DF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1:49:21.232" v="1988" actId="1076"/>
          <ac:picMkLst>
            <pc:docMk/>
            <pc:sldMk cId="757679889" sldId="278"/>
            <ac:picMk id="3" creationId="{F677F578-2794-540D-1C02-3F064AC05A97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42:53.485" v="1925"/>
          <ac:picMkLst>
            <pc:docMk/>
            <pc:sldMk cId="757679889" sldId="278"/>
            <ac:picMk id="4" creationId="{943B00E4-7A67-EECC-83FC-C29BF40453B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9:28.232" v="1989" actId="14100"/>
          <ac:picMkLst>
            <pc:docMk/>
            <pc:sldMk cId="757679889" sldId="278"/>
            <ac:picMk id="5" creationId="{83DB19FC-33ED-40F3-3CA2-EB5201A15A1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9:01.512" v="1984" actId="14100"/>
          <ac:picMkLst>
            <pc:docMk/>
            <pc:sldMk cId="757679889" sldId="278"/>
            <ac:picMk id="6" creationId="{29F58D0E-B3CB-D906-ED17-D64C142E2ADF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43:01.767" v="1928"/>
          <ac:picMkLst>
            <pc:docMk/>
            <pc:sldMk cId="757679889" sldId="278"/>
            <ac:picMk id="7" creationId="{CF441F47-73A3-707B-F988-719751AF64B1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43:27.003" v="1931"/>
          <ac:picMkLst>
            <pc:docMk/>
            <pc:sldMk cId="757679889" sldId="278"/>
            <ac:picMk id="8" creationId="{EFF82BCE-78E0-5BA7-00BE-A80223965F2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1:44:26.617" v="1937"/>
          <ac:picMkLst>
            <pc:docMk/>
            <pc:sldMk cId="757679889" sldId="278"/>
            <ac:picMk id="9" creationId="{BE8981A3-0735-ACFF-059B-167E6C3DC70F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9:14.622" v="1987" actId="14100"/>
          <ac:picMkLst>
            <pc:docMk/>
            <pc:sldMk cId="757679889" sldId="278"/>
            <ac:picMk id="11" creationId="{D871D5FE-F8D2-AFDD-1D2D-9033C18F838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1:49:35.092" v="1990" actId="14100"/>
          <ac:picMkLst>
            <pc:docMk/>
            <pc:sldMk cId="757679889" sldId="278"/>
            <ac:picMk id="12" creationId="{AF2802A0-453E-AEDF-5FFC-50601DB9A547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02:30.738" v="2372" actId="1076"/>
        <pc:sldMkLst>
          <pc:docMk/>
          <pc:sldMk cId="4239573809" sldId="279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02:19.128" v="2371" actId="20577"/>
          <ac:spMkLst>
            <pc:docMk/>
            <pc:sldMk cId="4239573809" sldId="279"/>
            <ac:spMk id="2" creationId="{00000000-0000-0000-0000-000000000000}"/>
          </ac:spMkLst>
        </pc:spChg>
        <pc:spChg chg="add mod">
          <ac:chgData name="PANTAZIS ANASTASIOS;ΠΑΝΤΑΖΗΣ ΑΝΑΣΤΑΣΙΟΣ" userId="S::klaount@aueb.gr::def7d02b-2eb8-44da-9ea5-4c7b2520d90b" providerId="AD" clId="Web-{0BEE847F-9F27-BC22-06E2-A5B03BA72B75}" dt="2022-11-03T23:02:30.738" v="2372" actId="1076"/>
          <ac:spMkLst>
            <pc:docMk/>
            <pc:sldMk cId="4239573809" sldId="279"/>
            <ac:spMk id="7" creationId="{DF213760-C000-D2F1-2ED4-682748C14EC3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2:47:35.578" v="2218"/>
          <ac:picMkLst>
            <pc:docMk/>
            <pc:sldMk cId="4239573809" sldId="279"/>
            <ac:picMk id="3" creationId="{F677F578-2794-540D-1C02-3F064AC05A97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45:14.838" v="2190"/>
          <ac:picMkLst>
            <pc:docMk/>
            <pc:sldMk cId="4239573809" sldId="279"/>
            <ac:picMk id="5" creationId="{83DB19FC-33ED-40F3-3CA2-EB5201A15A1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45:40.746" v="2197"/>
          <ac:picMkLst>
            <pc:docMk/>
            <pc:sldMk cId="4239573809" sldId="279"/>
            <ac:picMk id="6" creationId="{29F58D0E-B3CB-D906-ED17-D64C142E2ADF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48:45.784" v="2231" actId="1076"/>
          <ac:picMkLst>
            <pc:docMk/>
            <pc:sldMk cId="4239573809" sldId="279"/>
            <ac:picMk id="8" creationId="{48939ABC-4C43-3F0C-F366-C6901129459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48:23.470" v="2224" actId="14100"/>
          <ac:picMkLst>
            <pc:docMk/>
            <pc:sldMk cId="4239573809" sldId="279"/>
            <ac:picMk id="9" creationId="{DFDCCCA9-06E7-EFC9-0280-A8FABFC7F82F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48:49.190" v="2232" actId="1076"/>
          <ac:picMkLst>
            <pc:docMk/>
            <pc:sldMk cId="4239573809" sldId="279"/>
            <ac:picMk id="10" creationId="{740579D3-48F5-012D-1349-EC6D40E0BE41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46:18.388" v="2204"/>
          <ac:picMkLst>
            <pc:docMk/>
            <pc:sldMk cId="4239573809" sldId="279"/>
            <ac:picMk id="11" creationId="{D871D5FE-F8D2-AFDD-1D2D-9033C18F838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46:56.046" v="2211"/>
          <ac:picMkLst>
            <pc:docMk/>
            <pc:sldMk cId="4239573809" sldId="279"/>
            <ac:picMk id="12" creationId="{AF2802A0-453E-AEDF-5FFC-50601DB9A547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48:26.517" v="2225" actId="14100"/>
          <ac:picMkLst>
            <pc:docMk/>
            <pc:sldMk cId="4239573809" sldId="279"/>
            <ac:picMk id="13" creationId="{200C95FE-F989-3E5E-60AD-E8C4AF907CB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48:51.471" v="2233" actId="1076"/>
          <ac:picMkLst>
            <pc:docMk/>
            <pc:sldMk cId="4239573809" sldId="279"/>
            <ac:picMk id="14" creationId="{96FBF2C4-E436-6B3D-164C-E8AF6FD05FC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2:54:03.575" v="2314" actId="14100"/>
        <pc:sldMkLst>
          <pc:docMk/>
          <pc:sldMk cId="1990460168" sldId="280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2:50:51.413" v="2253" actId="20577"/>
          <ac:spMkLst>
            <pc:docMk/>
            <pc:sldMk cId="1990460168" sldId="280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BEE847F-9F27-BC22-06E2-A5B03BA72B75}" dt="2022-11-03T22:54:03.575" v="2314" actId="14100"/>
          <ac:spMkLst>
            <pc:docMk/>
            <pc:sldMk cId="1990460168" sldId="280"/>
            <ac:spMk id="7" creationId="{DF213760-C000-D2F1-2ED4-682748C14EC3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2:49:03.644" v="2234"/>
          <ac:picMkLst>
            <pc:docMk/>
            <pc:sldMk cId="1990460168" sldId="280"/>
            <ac:picMk id="3" creationId="{F677F578-2794-540D-1C02-3F064AC05A97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22:50:53.788" v="2254"/>
          <ac:picMkLst>
            <pc:docMk/>
            <pc:sldMk cId="1990460168" sldId="280"/>
            <ac:picMk id="4" creationId="{C3A0AC51-0B19-E476-6A44-98B604FF04E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42:14.498" v="2183"/>
          <ac:picMkLst>
            <pc:docMk/>
            <pc:sldMk cId="1990460168" sldId="280"/>
            <ac:picMk id="5" creationId="{83DB19FC-33ED-40F3-3CA2-EB5201A15A1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1:35.789" v="2262"/>
          <ac:picMkLst>
            <pc:docMk/>
            <pc:sldMk cId="1990460168" sldId="280"/>
            <ac:picMk id="6" creationId="{29F58D0E-B3CB-D906-ED17-D64C142E2ADF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51:30.680" v="2261" actId="14100"/>
          <ac:picMkLst>
            <pc:docMk/>
            <pc:sldMk cId="1990460168" sldId="280"/>
            <ac:picMk id="8" creationId="{9482AAAF-BD8B-5C42-37A5-7823997D7EE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52:10.994" v="2268" actId="14100"/>
          <ac:picMkLst>
            <pc:docMk/>
            <pc:sldMk cId="1990460168" sldId="280"/>
            <ac:picMk id="9" creationId="{949582D1-DC73-6F3A-5AA4-DA7045079B3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52:49.729" v="2275" actId="14100"/>
          <ac:picMkLst>
            <pc:docMk/>
            <pc:sldMk cId="1990460168" sldId="280"/>
            <ac:picMk id="10" creationId="{388918C3-01B6-96E9-07CF-AE506FCA11CE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2:19.400" v="2269"/>
          <ac:picMkLst>
            <pc:docMk/>
            <pc:sldMk cId="1990460168" sldId="280"/>
            <ac:picMk id="11" creationId="{D871D5FE-F8D2-AFDD-1D2D-9033C18F838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2:52.167" v="2276"/>
          <ac:picMkLst>
            <pc:docMk/>
            <pc:sldMk cId="1990460168" sldId="280"/>
            <ac:picMk id="12" creationId="{AF2802A0-453E-AEDF-5FFC-50601DB9A547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2:53:19.715" v="2282" actId="14100"/>
          <ac:picMkLst>
            <pc:docMk/>
            <pc:sldMk cId="1990460168" sldId="280"/>
            <ac:picMk id="13" creationId="{1523FD4F-8E08-249E-07D2-79C32D74A2F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17:55.696" v="2519" actId="1076"/>
        <pc:sldMkLst>
          <pc:docMk/>
          <pc:sldMk cId="470998553" sldId="281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2:54:58.296" v="2339" actId="20577"/>
          <ac:spMkLst>
            <pc:docMk/>
            <pc:sldMk cId="470998553" sldId="281"/>
            <ac:spMk id="2" creationId="{00000000-0000-0000-0000-000000000000}"/>
          </ac:spMkLst>
        </pc:spChg>
        <pc:spChg chg="del">
          <ac:chgData name="PANTAZIS ANASTASIOS;ΠΑΝΤΑΖΗΣ ΑΝΑΣΤΑΣΙΟΣ" userId="S::klaount@aueb.gr::def7d02b-2eb8-44da-9ea5-4c7b2520d90b" providerId="AD" clId="Web-{0BEE847F-9F27-BC22-06E2-A5B03BA72B75}" dt="2022-11-03T22:58:44.147" v="2357"/>
          <ac:spMkLst>
            <pc:docMk/>
            <pc:sldMk cId="470998553" sldId="281"/>
            <ac:spMk id="7" creationId="{DF213760-C000-D2F1-2ED4-682748C14EC3}"/>
          </ac:spMkLst>
        </pc:spChg>
        <pc:spChg chg="add del mod">
          <ac:chgData name="PANTAZIS ANASTASIOS;ΠΑΝΤΑΖΗΣ ΑΝΑΣΤΑΣΙΟΣ" userId="S::klaount@aueb.gr::def7d02b-2eb8-44da-9ea5-4c7b2520d90b" providerId="AD" clId="Web-{0BEE847F-9F27-BC22-06E2-A5B03BA72B75}" dt="2022-11-03T22:58:50.882" v="2358"/>
          <ac:spMkLst>
            <pc:docMk/>
            <pc:sldMk cId="470998553" sldId="281"/>
            <ac:spMk id="11" creationId="{8F29C925-E4C4-662E-9D19-07B14FB9067F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3:17:52.618" v="2518" actId="1076"/>
          <ac:picMkLst>
            <pc:docMk/>
            <pc:sldMk cId="470998553" sldId="281"/>
            <ac:picMk id="3" creationId="{29F83B4B-963D-4ED7-4360-42B531398034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7:46.539" v="2516" actId="1076"/>
          <ac:picMkLst>
            <pc:docMk/>
            <pc:sldMk cId="470998553" sldId="281"/>
            <ac:picMk id="4" creationId="{0F843EA8-3F24-57AD-BA41-D48A7A0233FE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7:55.696" v="2519" actId="1076"/>
          <ac:picMkLst>
            <pc:docMk/>
            <pc:sldMk cId="470998553" sldId="281"/>
            <ac:picMk id="5" creationId="{C8D85E3E-521F-6F72-A326-6073EBAC623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5:09.109" v="2340"/>
          <ac:picMkLst>
            <pc:docMk/>
            <pc:sldMk cId="470998553" sldId="281"/>
            <ac:picMk id="8" creationId="{9482AAAF-BD8B-5C42-37A5-7823997D7EE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6:19.236" v="2347"/>
          <ac:picMkLst>
            <pc:docMk/>
            <pc:sldMk cId="470998553" sldId="281"/>
            <ac:picMk id="9" creationId="{949582D1-DC73-6F3A-5AA4-DA7045079B39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7:47.411" v="2354"/>
          <ac:picMkLst>
            <pc:docMk/>
            <pc:sldMk cId="470998553" sldId="281"/>
            <ac:picMk id="10" creationId="{388918C3-01B6-96E9-07CF-AE506FCA11CE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7:49.461" v="2517" actId="1076"/>
          <ac:picMkLst>
            <pc:docMk/>
            <pc:sldMk cId="470998553" sldId="281"/>
            <ac:picMk id="12" creationId="{7E54C108-4697-AF0D-C599-55EE441D1CC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2:59:10.508" v="2363"/>
          <ac:picMkLst>
            <pc:docMk/>
            <pc:sldMk cId="470998553" sldId="281"/>
            <ac:picMk id="13" creationId="{1523FD4F-8E08-249E-07D2-79C32D74A2F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18:05.712" v="2523" actId="1076"/>
        <pc:sldMkLst>
          <pc:docMk/>
          <pc:sldMk cId="4255804244" sldId="282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03:46.229" v="2379" actId="20577"/>
          <ac:spMkLst>
            <pc:docMk/>
            <pc:sldMk cId="4255804244" sldId="282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3:03:49.745" v="2380"/>
          <ac:picMkLst>
            <pc:docMk/>
            <pc:sldMk cId="4255804244" sldId="282"/>
            <ac:picMk id="3" creationId="{29F83B4B-963D-4ED7-4360-42B531398034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4:20.105" v="2387"/>
          <ac:picMkLst>
            <pc:docMk/>
            <pc:sldMk cId="4255804244" sldId="282"/>
            <ac:picMk id="4" creationId="{0F843EA8-3F24-57AD-BA41-D48A7A0233FE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6:42.548" v="2405"/>
          <ac:picMkLst>
            <pc:docMk/>
            <pc:sldMk cId="4255804244" sldId="282"/>
            <ac:picMk id="5" creationId="{C8D85E3E-521F-6F72-A326-6073EBAC623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01.290" v="2521" actId="1076"/>
          <ac:picMkLst>
            <pc:docMk/>
            <pc:sldMk cId="4255804244" sldId="282"/>
            <ac:picMk id="6" creationId="{AD095F66-00E6-BFA0-A3AA-A58BBEBD9B5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05.712" v="2523" actId="1076"/>
          <ac:picMkLst>
            <pc:docMk/>
            <pc:sldMk cId="4255804244" sldId="282"/>
            <ac:picMk id="7" creationId="{C8334DF0-6E67-1DF0-9EA7-865F35E6012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7:59.493" v="2520" actId="1076"/>
          <ac:picMkLst>
            <pc:docMk/>
            <pc:sldMk cId="4255804244" sldId="282"/>
            <ac:picMk id="8" creationId="{307BBEF5-8280-2C13-D33D-6FC64E0929A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03.165" v="2522" actId="1076"/>
          <ac:picMkLst>
            <pc:docMk/>
            <pc:sldMk cId="4255804244" sldId="282"/>
            <ac:picMk id="9" creationId="{A20571FF-6F29-B54E-DF39-F5C7E249730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5:32.889" v="2396"/>
          <ac:picMkLst>
            <pc:docMk/>
            <pc:sldMk cId="4255804244" sldId="282"/>
            <ac:picMk id="12" creationId="{7E54C108-4697-AF0D-C599-55EE441D1CC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18:31.213" v="2530" actId="14100"/>
        <pc:sldMkLst>
          <pc:docMk/>
          <pc:sldMk cId="2041479288" sldId="283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07:45.456" v="2417" actId="20577"/>
          <ac:spMkLst>
            <pc:docMk/>
            <pc:sldMk cId="2041479288" sldId="283"/>
            <ac:spMk id="2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3:18:31.213" v="2530" actId="14100"/>
          <ac:picMkLst>
            <pc:docMk/>
            <pc:sldMk cId="2041479288" sldId="283"/>
            <ac:picMk id="3" creationId="{8A051192-668D-9052-7B55-3B2E1CDAEF4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11.212" v="2524" actId="1076"/>
          <ac:picMkLst>
            <pc:docMk/>
            <pc:sldMk cId="2041479288" sldId="283"/>
            <ac:picMk id="4" creationId="{E5E21998-D516-70EB-7D86-EA031198B79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18.134" v="2526" actId="1076"/>
          <ac:picMkLst>
            <pc:docMk/>
            <pc:sldMk cId="2041479288" sldId="283"/>
            <ac:picMk id="5" creationId="{BEA245CA-7D86-7976-3E10-06B9ED7313C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10:37.493" v="2437"/>
          <ac:picMkLst>
            <pc:docMk/>
            <pc:sldMk cId="2041479288" sldId="283"/>
            <ac:picMk id="6" creationId="{AD095F66-00E6-BFA0-A3AA-A58BBEBD9B5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8:13.676" v="2418"/>
          <ac:picMkLst>
            <pc:docMk/>
            <pc:sldMk cId="2041479288" sldId="283"/>
            <ac:picMk id="7" creationId="{C8334DF0-6E67-1DF0-9EA7-865F35E60129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9:08.224" v="2424"/>
          <ac:picMkLst>
            <pc:docMk/>
            <pc:sldMk cId="2041479288" sldId="283"/>
            <ac:picMk id="8" creationId="{307BBEF5-8280-2C13-D33D-6FC64E0929A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09:47.413" v="2430"/>
          <ac:picMkLst>
            <pc:docMk/>
            <pc:sldMk cId="2041479288" sldId="283"/>
            <ac:picMk id="9" creationId="{A20571FF-6F29-B54E-DF39-F5C7E2497305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23:16:33.818" v="2494"/>
          <ac:picMkLst>
            <pc:docMk/>
            <pc:sldMk cId="2041479288" sldId="283"/>
            <ac:picMk id="10" creationId="{88AEAC58-BBA5-B74F-BC22-DDD2CB8DB7D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8:13.525" v="2525" actId="1076"/>
          <ac:picMkLst>
            <pc:docMk/>
            <pc:sldMk cId="2041479288" sldId="283"/>
            <ac:picMk id="11" creationId="{138570D9-868F-1E6F-DA52-1B556E4BEBB9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19:12.653" v="2543" actId="1076"/>
        <pc:sldMkLst>
          <pc:docMk/>
          <pc:sldMk cId="2890363716" sldId="284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11:55.527" v="2450" actId="20577"/>
          <ac:spMkLst>
            <pc:docMk/>
            <pc:sldMk cId="2890363716" sldId="284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3:12:59.702" v="2458"/>
          <ac:picMkLst>
            <pc:docMk/>
            <pc:sldMk cId="2890363716" sldId="284"/>
            <ac:picMk id="3" creationId="{8A051192-668D-9052-7B55-3B2E1CDAEF4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13:29.187" v="2468"/>
          <ac:picMkLst>
            <pc:docMk/>
            <pc:sldMk cId="2890363716" sldId="284"/>
            <ac:picMk id="4" creationId="{E5E21998-D516-70EB-7D86-EA031198B79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14:52.440" v="2486"/>
          <ac:picMkLst>
            <pc:docMk/>
            <pc:sldMk cId="2890363716" sldId="284"/>
            <ac:picMk id="5" creationId="{BEA245CA-7D86-7976-3E10-06B9ED7313C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9:00.778" v="2539" actId="1076"/>
          <ac:picMkLst>
            <pc:docMk/>
            <pc:sldMk cId="2890363716" sldId="284"/>
            <ac:picMk id="6" creationId="{0B6AF284-1150-7008-940F-234712C74618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23:14:04.079" v="2477"/>
          <ac:picMkLst>
            <pc:docMk/>
            <pc:sldMk cId="2890363716" sldId="284"/>
            <ac:picMk id="7" creationId="{F8EBB28E-656E-EA28-A129-426BE00B9A9D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9:09.575" v="2542" actId="14100"/>
          <ac:picMkLst>
            <pc:docMk/>
            <pc:sldMk cId="2890363716" sldId="284"/>
            <ac:picMk id="8" creationId="{34D4C75C-E839-DDB0-42CB-78326C77EDA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9:02.903" v="2540" actId="1076"/>
          <ac:picMkLst>
            <pc:docMk/>
            <pc:sldMk cId="2890363716" sldId="284"/>
            <ac:picMk id="9" creationId="{9CE341B5-EA5D-1891-3484-BDC9CC4A35F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15:56.004" v="2493"/>
          <ac:picMkLst>
            <pc:docMk/>
            <pc:sldMk cId="2890363716" sldId="284"/>
            <ac:picMk id="10" creationId="{88AEAC58-BBA5-B74F-BC22-DDD2CB8DB7D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19:12.653" v="2543" actId="1076"/>
          <ac:picMkLst>
            <pc:docMk/>
            <pc:sldMk cId="2890363716" sldId="284"/>
            <ac:picMk id="11" creationId="{1440EC77-C194-ACD4-DAFC-5BA97BE01498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23:58.350" v="2581" actId="1076"/>
        <pc:sldMkLst>
          <pc:docMk/>
          <pc:sldMk cId="4049492014" sldId="285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12:16.449" v="2457" actId="20577"/>
          <ac:spMkLst>
            <pc:docMk/>
            <pc:sldMk cId="4049492014" sldId="285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3:20:42.094" v="2544"/>
          <ac:picMkLst>
            <pc:docMk/>
            <pc:sldMk cId="4049492014" sldId="285"/>
            <ac:picMk id="3" creationId="{8A051192-668D-9052-7B55-3B2E1CDAEF40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0:59.657" v="2551"/>
          <ac:picMkLst>
            <pc:docMk/>
            <pc:sldMk cId="4049492014" sldId="285"/>
            <ac:picMk id="4" creationId="{E5E21998-D516-70EB-7D86-EA031198B79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2:16.565" v="2560"/>
          <ac:picMkLst>
            <pc:docMk/>
            <pc:sldMk cId="4049492014" sldId="285"/>
            <ac:picMk id="5" creationId="{BEA245CA-7D86-7976-3E10-06B9ED7313C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3:51.694" v="2578" actId="1076"/>
          <ac:picMkLst>
            <pc:docMk/>
            <pc:sldMk cId="4049492014" sldId="285"/>
            <ac:picMk id="6" creationId="{3597B9BC-CDA2-4AEA-385D-F0E59D1A26A1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3T23:21:32.751" v="2553"/>
          <ac:picMkLst>
            <pc:docMk/>
            <pc:sldMk cId="4049492014" sldId="285"/>
            <ac:picMk id="7" creationId="{1A8135BE-DBA8-E137-02F7-00D382AFF74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3:58.350" v="2581" actId="1076"/>
          <ac:picMkLst>
            <pc:docMk/>
            <pc:sldMk cId="4049492014" sldId="285"/>
            <ac:picMk id="8" creationId="{0CF038C1-49AD-2D98-E9E2-60A4101EF342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3:53.975" v="2579" actId="1076"/>
          <ac:picMkLst>
            <pc:docMk/>
            <pc:sldMk cId="4049492014" sldId="285"/>
            <ac:picMk id="9" creationId="{7F92F7A7-108E-6D7E-48C8-2CFC15EBB93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2:57.036" v="2567"/>
          <ac:picMkLst>
            <pc:docMk/>
            <pc:sldMk cId="4049492014" sldId="285"/>
            <ac:picMk id="10" creationId="{88AEAC58-BBA5-B74F-BC22-DDD2CB8DB7D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3:56.272" v="2580" actId="1076"/>
          <ac:picMkLst>
            <pc:docMk/>
            <pc:sldMk cId="4049492014" sldId="285"/>
            <ac:picMk id="11" creationId="{8E78A020-2930-7EC9-EA94-AFBBB2242F1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27:18.716" v="2617" actId="14100"/>
        <pc:sldMkLst>
          <pc:docMk/>
          <pc:sldMk cId="2199300277" sldId="286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24:25.726" v="2587" actId="20577"/>
          <ac:spMkLst>
            <pc:docMk/>
            <pc:sldMk cId="2199300277" sldId="286"/>
            <ac:spMk id="2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3T23:25:14.493" v="2595" actId="14100"/>
          <ac:picMkLst>
            <pc:docMk/>
            <pc:sldMk cId="2199300277" sldId="286"/>
            <ac:picMk id="3" creationId="{995367B4-C086-A8DD-C3F0-E83E88E0CFCC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5:47.713" v="2603" actId="14100"/>
          <ac:picMkLst>
            <pc:docMk/>
            <pc:sldMk cId="2199300277" sldId="286"/>
            <ac:picMk id="4" creationId="{0EE0CFB0-01A4-5D59-07E0-F42FAF905F0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6:37.918" v="2610" actId="14100"/>
          <ac:picMkLst>
            <pc:docMk/>
            <pc:sldMk cId="2199300277" sldId="286"/>
            <ac:picMk id="5" creationId="{CC7678E3-A76F-6394-A960-A199DED14D2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4:30.148" v="2588"/>
          <ac:picMkLst>
            <pc:docMk/>
            <pc:sldMk cId="2199300277" sldId="286"/>
            <ac:picMk id="6" creationId="{3597B9BC-CDA2-4AEA-385D-F0E59D1A26A1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27:18.716" v="2617" actId="14100"/>
          <ac:picMkLst>
            <pc:docMk/>
            <pc:sldMk cId="2199300277" sldId="286"/>
            <ac:picMk id="7" creationId="{E27C312F-B2FB-94D5-8D26-F42879B0EACD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5:16.165" v="2596"/>
          <ac:picMkLst>
            <pc:docMk/>
            <pc:sldMk cId="2199300277" sldId="286"/>
            <ac:picMk id="8" creationId="{0CF038C1-49AD-2D98-E9E2-60A4101EF34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6:23.527" v="2604"/>
          <ac:picMkLst>
            <pc:docMk/>
            <pc:sldMk cId="2199300277" sldId="286"/>
            <ac:picMk id="9" creationId="{7F92F7A7-108E-6D7E-48C8-2CFC15EBB93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6:40.965" v="2611"/>
          <ac:picMkLst>
            <pc:docMk/>
            <pc:sldMk cId="2199300277" sldId="286"/>
            <ac:picMk id="11" creationId="{8E78A020-2930-7EC9-EA94-AFBBB2242F10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3T23:32:21.056" v="2672" actId="20577"/>
        <pc:sldMkLst>
          <pc:docMk/>
          <pc:sldMk cId="3694838015" sldId="287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3T23:32:21.056" v="2672" actId="20577"/>
          <ac:spMkLst>
            <pc:docMk/>
            <pc:sldMk cId="3694838015" sldId="287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3T23:29:03.580" v="2626"/>
          <ac:picMkLst>
            <pc:docMk/>
            <pc:sldMk cId="3694838015" sldId="287"/>
            <ac:picMk id="3" creationId="{995367B4-C086-A8DD-C3F0-E83E88E0CFC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29:38.552" v="2637"/>
          <ac:picMkLst>
            <pc:docMk/>
            <pc:sldMk cId="3694838015" sldId="287"/>
            <ac:picMk id="4" creationId="{0EE0CFB0-01A4-5D59-07E0-F42FAF905F0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0:41.537" v="2653"/>
          <ac:picMkLst>
            <pc:docMk/>
            <pc:sldMk cId="3694838015" sldId="287"/>
            <ac:picMk id="5" creationId="{CC7678E3-A76F-6394-A960-A199DED14D2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30:38.115" v="2652" actId="14100"/>
          <ac:picMkLst>
            <pc:docMk/>
            <pc:sldMk cId="3694838015" sldId="287"/>
            <ac:picMk id="6" creationId="{DA23E763-79C7-9C3B-B5CB-ABBDB2B5713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0:44.521" v="2654"/>
          <ac:picMkLst>
            <pc:docMk/>
            <pc:sldMk cId="3694838015" sldId="287"/>
            <ac:picMk id="7" creationId="{E27C312F-B2FB-94D5-8D26-F42879B0EACD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30:31.021" v="2651" actId="14100"/>
          <ac:picMkLst>
            <pc:docMk/>
            <pc:sldMk cId="3694838015" sldId="287"/>
            <ac:picMk id="8" creationId="{154FBDB9-8DE1-A9E3-B69F-AEF6F0D124B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31:21.897" v="2660" actId="14100"/>
          <ac:picMkLst>
            <pc:docMk/>
            <pc:sldMk cId="3694838015" sldId="287"/>
            <ac:picMk id="9" creationId="{4CC958CD-80D7-BF04-9308-E80EF86C52EE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31:52.226" v="2666" actId="14100"/>
          <ac:picMkLst>
            <pc:docMk/>
            <pc:sldMk cId="3694838015" sldId="287"/>
            <ac:picMk id="10" creationId="{DAF11552-A5EC-29E2-E89E-5944BCBF6DA9}"/>
          </ac:picMkLst>
        </pc:picChg>
      </pc:sldChg>
      <pc:sldChg chg="addSp delSp modSp add mod replId setBg addAnim setClrOvrMap">
        <pc:chgData name="PANTAZIS ANASTASIOS;ΠΑΝΤΑΖΗΣ ΑΝΑΣΤΑΣΙΟΣ" userId="S::klaount@aueb.gr::def7d02b-2eb8-44da-9ea5-4c7b2520d90b" providerId="AD" clId="Web-{0BEE847F-9F27-BC22-06E2-A5B03BA72B75}" dt="2022-11-04T00:41:02.765" v="3082" actId="20577"/>
        <pc:sldMkLst>
          <pc:docMk/>
          <pc:sldMk cId="2513002603" sldId="288"/>
        </pc:sldMkLst>
        <pc:spChg chg="mod ord">
          <ac:chgData name="PANTAZIS ANASTASIOS;ΠΑΝΤΑΖΗΣ ΑΝΑΣΤΑΣΙΟΣ" userId="S::klaount@aueb.gr::def7d02b-2eb8-44da-9ea5-4c7b2520d90b" providerId="AD" clId="Web-{0BEE847F-9F27-BC22-06E2-A5B03BA72B75}" dt="2022-11-04T00:41:02.765" v="3082" actId="20577"/>
          <ac:spMkLst>
            <pc:docMk/>
            <pc:sldMk cId="2513002603" sldId="288"/>
            <ac:spMk id="2" creationId="{00000000-0000-0000-0000-000000000000}"/>
          </ac:spMkLst>
        </pc:spChg>
        <pc:spChg chg="add mod">
          <ac:chgData name="PANTAZIS ANASTASIOS;ΠΑΝΤΑΖΗΣ ΑΝΑΣΤΑΣΙΟΣ" userId="S::klaount@aueb.gr::def7d02b-2eb8-44da-9ea5-4c7b2520d90b" providerId="AD" clId="Web-{0BEE847F-9F27-BC22-06E2-A5B03BA72B75}" dt="2022-11-04T00:29:50.619" v="3032" actId="1076"/>
          <ac:spMkLst>
            <pc:docMk/>
            <pc:sldMk cId="2513002603" sldId="288"/>
            <ac:spMk id="8" creationId="{581827EA-5963-AD8C-101C-56CE1FBA27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37:43.929" v="2709"/>
          <ac:spMkLst>
            <pc:docMk/>
            <pc:sldMk cId="2513002603" sldId="288"/>
            <ac:spMk id="328" creationId="{3C915414-2809-4735-A560-0D5FE66700D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37:43.929" v="2709"/>
          <ac:spMkLst>
            <pc:docMk/>
            <pc:sldMk cId="2513002603" sldId="288"/>
            <ac:spMk id="335" creationId="{FD1C2D03-7C47-4A05-9A59-7F8F742DBD9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37:38.570" v="2706"/>
          <ac:spMkLst>
            <pc:docMk/>
            <pc:sldMk cId="2513002603" sldId="288"/>
            <ac:spMk id="342" creationId="{E49CC64F-7275-4E33-961B-0C5CDC439875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37:43.898" v="2708"/>
          <ac:spMkLst>
            <pc:docMk/>
            <pc:sldMk cId="2513002603" sldId="288"/>
            <ac:spMk id="344" creationId="{68CD2EFB-78C2-4C6E-A6B9-4ED12FAD5B9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37:43.898" v="2708"/>
          <ac:spMkLst>
            <pc:docMk/>
            <pc:sldMk cId="2513002603" sldId="288"/>
            <ac:spMk id="345" creationId="{C8320351-9FA2-4A26-885B-BB8F3E4902D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4.633" v="2811"/>
          <ac:spMkLst>
            <pc:docMk/>
            <pc:sldMk cId="2513002603" sldId="288"/>
            <ac:spMk id="348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4.633" v="2811"/>
          <ac:spMkLst>
            <pc:docMk/>
            <pc:sldMk cId="2513002603" sldId="288"/>
            <ac:spMk id="349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4.633" v="2811"/>
          <ac:spMkLst>
            <pc:docMk/>
            <pc:sldMk cId="2513002603" sldId="288"/>
            <ac:spMk id="351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4.633" v="2811"/>
          <ac:spMkLst>
            <pc:docMk/>
            <pc:sldMk cId="2513002603" sldId="288"/>
            <ac:spMk id="352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59.987" v="2772"/>
          <ac:spMkLst>
            <pc:docMk/>
            <pc:sldMk cId="2513002603" sldId="288"/>
            <ac:spMk id="354" creationId="{F780A22D-61EA-43E3-BD94-3E39CF90216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38.584" v="2778"/>
          <ac:spMkLst>
            <pc:docMk/>
            <pc:sldMk cId="2513002603" sldId="288"/>
            <ac:spMk id="355" creationId="{A4AC5506-6312-4701-8D3C-40187889A94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12.204" v="2760"/>
          <ac:spMkLst>
            <pc:docMk/>
            <pc:sldMk cId="2513002603" sldId="288"/>
            <ac:spMk id="357" creationId="{F780A22D-61EA-43E3-BD94-3E39CF902160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41.350" v="2780"/>
          <ac:spMkLst>
            <pc:docMk/>
            <pc:sldMk cId="2513002603" sldId="288"/>
            <ac:spMk id="358" creationId="{96918796-2918-40D6-BE3A-4600C47FCD4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26.955" v="2762"/>
          <ac:spMkLst>
            <pc:docMk/>
            <pc:sldMk cId="2513002603" sldId="288"/>
            <ac:spMk id="359" creationId="{1707FC24-6981-43D9-B525-C7832BA2246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43.975" v="2782"/>
          <ac:spMkLst>
            <pc:docMk/>
            <pc:sldMk cId="2513002603" sldId="288"/>
            <ac:spMk id="360" creationId="{A4AC5506-6312-4701-8D3C-40187889A94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34.721" v="2764"/>
          <ac:spMkLst>
            <pc:docMk/>
            <pc:sldMk cId="2513002603" sldId="288"/>
            <ac:spMk id="361" creationId="{73DE2CFE-42F2-48F0-8706-5264E012B10C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46.647" v="2784"/>
          <ac:spMkLst>
            <pc:docMk/>
            <pc:sldMk cId="2513002603" sldId="288"/>
            <ac:spMk id="362" creationId="{96918796-2918-40D6-BE3A-4600C47FCD4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37.502" v="2766"/>
          <ac:spMkLst>
            <pc:docMk/>
            <pc:sldMk cId="2513002603" sldId="288"/>
            <ac:spMk id="363" creationId="{759B06A6-211C-43A2-8278-A81EAAD3AA6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49.882" v="2786"/>
          <ac:spMkLst>
            <pc:docMk/>
            <pc:sldMk cId="2513002603" sldId="288"/>
            <ac:spMk id="365" creationId="{1707FC24-6981-43D9-B525-C7832BA2246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48:40.362" v="2768"/>
          <ac:spMkLst>
            <pc:docMk/>
            <pc:sldMk cId="2513002603" sldId="288"/>
            <ac:spMk id="366" creationId="{53F29798-D584-4792-9B62-3F5F5C36D61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53.272" v="2788"/>
          <ac:spMkLst>
            <pc:docMk/>
            <pc:sldMk cId="2513002603" sldId="288"/>
            <ac:spMk id="367" creationId="{33B1EE1F-6738-485F-A620-2602F7683DF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58.460" v="2790"/>
          <ac:spMkLst>
            <pc:docMk/>
            <pc:sldMk cId="2513002603" sldId="288"/>
            <ac:spMk id="370" creationId="{3B0DF90E-6BAD-4E82-8FDF-717C9A35737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58.460" v="2790"/>
          <ac:spMkLst>
            <pc:docMk/>
            <pc:sldMk cId="2513002603" sldId="288"/>
            <ac:spMk id="371" creationId="{13DCC859-0434-4BB8-B6C5-09C88AE698F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0:58.460" v="2790"/>
          <ac:spMkLst>
            <pc:docMk/>
            <pc:sldMk cId="2513002603" sldId="288"/>
            <ac:spMk id="372" creationId="{08E7ACFB-B791-4C23-8B17-013FEDC09A8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02.288" v="2792"/>
          <ac:spMkLst>
            <pc:docMk/>
            <pc:sldMk cId="2513002603" sldId="288"/>
            <ac:spMk id="374" creationId="{08E89D5E-1885-4160-AC77-CC471DD1D0D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07.007" v="2794"/>
          <ac:spMkLst>
            <pc:docMk/>
            <pc:sldMk cId="2513002603" sldId="288"/>
            <ac:spMk id="377" creationId="{53F29798-D584-4792-9B62-3F5F5C36D61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10.851" v="2796"/>
          <ac:spMkLst>
            <pc:docMk/>
            <pc:sldMk cId="2513002603" sldId="288"/>
            <ac:spMk id="379" creationId="{96918796-2918-40D6-BE3A-4600C47FCD4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17.992" v="2798"/>
          <ac:spMkLst>
            <pc:docMk/>
            <pc:sldMk cId="2513002603" sldId="288"/>
            <ac:spMk id="381" creationId="{1707FC24-6981-43D9-B525-C7832BA22463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20.820" v="2800"/>
          <ac:spMkLst>
            <pc:docMk/>
            <pc:sldMk cId="2513002603" sldId="288"/>
            <ac:spMk id="383" creationId="{33B1EE1F-6738-485F-A620-2602F7683DF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32.602" v="2802"/>
          <ac:spMkLst>
            <pc:docMk/>
            <pc:sldMk cId="2513002603" sldId="288"/>
            <ac:spMk id="386" creationId="{3B0DF90E-6BAD-4E82-8FDF-717C9A357378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32.602" v="2802"/>
          <ac:spMkLst>
            <pc:docMk/>
            <pc:sldMk cId="2513002603" sldId="288"/>
            <ac:spMk id="387" creationId="{13DCC859-0434-4BB8-B6C5-09C88AE698F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32.602" v="2802"/>
          <ac:spMkLst>
            <pc:docMk/>
            <pc:sldMk cId="2513002603" sldId="288"/>
            <ac:spMk id="388" creationId="{08E7ACFB-B791-4C23-8B17-013FEDC09A89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37.211" v="2804"/>
          <ac:spMkLst>
            <pc:docMk/>
            <pc:sldMk cId="2513002603" sldId="288"/>
            <ac:spMk id="390" creationId="{08E89D5E-1885-4160-AC77-CC471DD1D0DB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39.664" v="2806"/>
          <ac:spMkLst>
            <pc:docMk/>
            <pc:sldMk cId="2513002603" sldId="288"/>
            <ac:spMk id="393" creationId="{96918796-2918-40D6-BE3A-4600C47FCD42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2.149" v="2808"/>
          <ac:spMkLst>
            <pc:docMk/>
            <pc:sldMk cId="2513002603" sldId="288"/>
            <ac:spMk id="395" creationId="{A4AC5506-6312-4701-8D3C-40187889A947}"/>
          </ac:spMkLst>
        </pc:spChg>
        <pc:spChg chg="add del">
          <ac:chgData name="PANTAZIS ANASTASIOS;ΠΑΝΤΑΖΗΣ ΑΝΑΣΤΑΣΙΟΣ" userId="S::klaount@aueb.gr::def7d02b-2eb8-44da-9ea5-4c7b2520d90b" providerId="AD" clId="Web-{0BEE847F-9F27-BC22-06E2-A5B03BA72B75}" dt="2022-11-03T23:51:44.633" v="2810"/>
          <ac:spMkLst>
            <pc:docMk/>
            <pc:sldMk cId="2513002603" sldId="288"/>
            <ac:spMk id="397" creationId="{96918796-2918-40D6-BE3A-4600C47FCD42}"/>
          </ac:spMkLst>
        </pc:spChg>
        <pc:spChg chg="add">
          <ac:chgData name="PANTAZIS ANASTASIOS;ΠΑΝΤΑΖΗΣ ΑΝΑΣΤΑΣΙΟΣ" userId="S::klaount@aueb.gr::def7d02b-2eb8-44da-9ea5-4c7b2520d90b" providerId="AD" clId="Web-{0BEE847F-9F27-BC22-06E2-A5B03BA72B75}" dt="2022-11-03T23:51:44.633" v="2811"/>
          <ac:spMkLst>
            <pc:docMk/>
            <pc:sldMk cId="2513002603" sldId="288"/>
            <ac:spMk id="399" creationId="{A4AC5506-6312-4701-8D3C-40187889A947}"/>
          </ac:spMkLst>
        </pc:spChg>
        <pc:grpChg chg="add del">
          <ac:chgData name="PANTAZIS ANASTASIOS;ΠΑΝΤΑΖΗΣ ΑΝΑΣΤΑΣΙΟΣ" userId="S::klaount@aueb.gr::def7d02b-2eb8-44da-9ea5-4c7b2520d90b" providerId="AD" clId="Web-{0BEE847F-9F27-BC22-06E2-A5B03BA72B75}" dt="2022-11-03T23:37:43.929" v="2709"/>
          <ac:grpSpMkLst>
            <pc:docMk/>
            <pc:sldMk cId="2513002603" sldId="288"/>
            <ac:grpSpMk id="329" creationId="{24413201-85BF-4680-A7D4-10CDBD03569C}"/>
          </ac:grpSpMkLst>
        </pc:grpChg>
        <pc:picChg chg="add mod ord">
          <ac:chgData name="PANTAZIS ANASTASIOS;ΠΑΝΤΑΖΗΣ ΑΝΑΣΤΑΣΙΟΣ" userId="S::klaount@aueb.gr::def7d02b-2eb8-44da-9ea5-4c7b2520d90b" providerId="AD" clId="Web-{0BEE847F-9F27-BC22-06E2-A5B03BA72B75}" dt="2022-11-03T23:52:19.871" v="2815" actId="14100"/>
          <ac:picMkLst>
            <pc:docMk/>
            <pc:sldMk cId="2513002603" sldId="288"/>
            <ac:picMk id="3" creationId="{F2F6889D-0E60-95F9-3524-372C1DFE1206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53:17.483" v="2828" actId="1076"/>
          <ac:picMkLst>
            <pc:docMk/>
            <pc:sldMk cId="2513002603" sldId="288"/>
            <ac:picMk id="4" creationId="{C5416325-6AFC-EC94-048F-0C2B69DFE2A1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53:08.560" v="2826" actId="1076"/>
          <ac:picMkLst>
            <pc:docMk/>
            <pc:sldMk cId="2513002603" sldId="288"/>
            <ac:picMk id="5" creationId="{E3EAC874-2125-9F36-E5AF-DAB617B0F19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5:02.497" v="2685"/>
          <ac:picMkLst>
            <pc:docMk/>
            <pc:sldMk cId="2513002603" sldId="288"/>
            <ac:picMk id="6" creationId="{DA23E763-79C7-9C3B-B5CB-ABBDB2B57132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23:53:05.341" v="2825" actId="1076"/>
          <ac:picMkLst>
            <pc:docMk/>
            <pc:sldMk cId="2513002603" sldId="288"/>
            <ac:picMk id="7" creationId="{0C7E9A2B-45E8-9301-6701-7A7F48DD77F6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5:04.325" v="2686"/>
          <ac:picMkLst>
            <pc:docMk/>
            <pc:sldMk cId="2513002603" sldId="288"/>
            <ac:picMk id="8" creationId="{154FBDB9-8DE1-A9E3-B69F-AEF6F0D124B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5:07.934" v="2688"/>
          <ac:picMkLst>
            <pc:docMk/>
            <pc:sldMk cId="2513002603" sldId="288"/>
            <ac:picMk id="9" creationId="{4CC958CD-80D7-BF04-9308-E80EF86C52EE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3T23:35:05.747" v="2687"/>
          <ac:picMkLst>
            <pc:docMk/>
            <pc:sldMk cId="2513002603" sldId="288"/>
            <ac:picMk id="10" creationId="{DAF11552-A5EC-29E2-E89E-5944BCBF6DA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53:01.388" v="2824" actId="1076"/>
          <ac:picMkLst>
            <pc:docMk/>
            <pc:sldMk cId="2513002603" sldId="288"/>
            <ac:picMk id="11" creationId="{C97CC25E-4E3C-DBF6-737B-CA0EE8302C3D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3T23:52:40.528" v="2819" actId="14100"/>
          <ac:picMkLst>
            <pc:docMk/>
            <pc:sldMk cId="2513002603" sldId="288"/>
            <ac:picMk id="12" creationId="{8A23211B-0E2E-6B12-0F53-CC3D2CD93A2B}"/>
          </ac:picMkLst>
        </pc:picChg>
        <pc:picChg chg="add mod ord">
          <ac:chgData name="PANTAZIS ANASTASIOS;ΠΑΝΤΑΖΗΣ ΑΝΑΣΤΑΣΙΟΣ" userId="S::klaount@aueb.gr::def7d02b-2eb8-44da-9ea5-4c7b2520d90b" providerId="AD" clId="Web-{0BEE847F-9F27-BC22-06E2-A5B03BA72B75}" dt="2022-11-03T23:54:25.047" v="2845" actId="14100"/>
          <ac:picMkLst>
            <pc:docMk/>
            <pc:sldMk cId="2513002603" sldId="288"/>
            <ac:picMk id="13" creationId="{A41970F6-E936-C39E-84DF-0D654DA84B41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3:37:38.570" v="2706"/>
          <ac:picMkLst>
            <pc:docMk/>
            <pc:sldMk cId="2513002603" sldId="288"/>
            <ac:picMk id="338" creationId="{92C2FAB0-DA25-D2C1-F6CC-318B323DA4DF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3T23:37:43.898" v="2708"/>
          <ac:picMkLst>
            <pc:docMk/>
            <pc:sldMk cId="2513002603" sldId="288"/>
            <ac:picMk id="346" creationId="{B5BCCE39-3E7D-19DF-C9EB-576F03AF43BC}"/>
          </ac:picMkLst>
        </pc:picChg>
        <pc:picChg chg="add del mod ord">
          <ac:chgData name="PANTAZIS ANASTASIOS;ΠΑΝΤΑΖΗΣ ΑΝΑΣΤΑΣΙΟΣ" userId="S::klaount@aueb.gr::def7d02b-2eb8-44da-9ea5-4c7b2520d90b" providerId="AD" clId="Web-{0BEE847F-9F27-BC22-06E2-A5B03BA72B75}" dt="2022-11-03T23:49:49.583" v="2774"/>
          <ac:picMkLst>
            <pc:docMk/>
            <pc:sldMk cId="2513002603" sldId="288"/>
            <ac:picMk id="350" creationId="{14C2D8CC-84C4-8C56-76B7-503FC3C8B74F}"/>
          </ac:picMkLst>
        </pc:picChg>
        <pc:cxnChg chg="add del">
          <ac:chgData name="PANTAZIS ANASTASIOS;ΠΑΝΤΑΖΗΣ ΑΝΑΣΤΑΣΙΟΣ" userId="S::klaount@aueb.gr::def7d02b-2eb8-44da-9ea5-4c7b2520d90b" providerId="AD" clId="Web-{0BEE847F-9F27-BC22-06E2-A5B03BA72B75}" dt="2022-11-03T23:37:43.929" v="2709"/>
          <ac:cxnSpMkLst>
            <pc:docMk/>
            <pc:sldMk cId="2513002603" sldId="288"/>
            <ac:cxnSpMk id="336" creationId="{827752EF-DAA7-4BF0-A506-7BB5FF0336D6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3:48:37.502" v="2766"/>
          <ac:cxnSpMkLst>
            <pc:docMk/>
            <pc:sldMk cId="2513002603" sldId="288"/>
            <ac:cxnSpMk id="364" creationId="{333CEE56-E85F-4F4D-ABDB-0F0424AED678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3:50:53.272" v="2788"/>
          <ac:cxnSpMkLst>
            <pc:docMk/>
            <pc:sldMk cId="2513002603" sldId="288"/>
            <ac:cxnSpMk id="368" creationId="{ADC544FB-7860-4381-935B-43879C94F627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3:51:02.288" v="2792"/>
          <ac:cxnSpMkLst>
            <pc:docMk/>
            <pc:sldMk cId="2513002603" sldId="288"/>
            <ac:cxnSpMk id="375" creationId="{550D2BD1-98F9-412D-905B-3A843EF4078B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3:51:20.820" v="2800"/>
          <ac:cxnSpMkLst>
            <pc:docMk/>
            <pc:sldMk cId="2513002603" sldId="288"/>
            <ac:cxnSpMk id="384" creationId="{ADC544FB-7860-4381-935B-43879C94F627}"/>
          </ac:cxnSpMkLst>
        </pc:cxnChg>
        <pc:cxnChg chg="add del">
          <ac:chgData name="PANTAZIS ANASTASIOS;ΠΑΝΤΑΖΗΣ ΑΝΑΣΤΑΣΙΟΣ" userId="S::klaount@aueb.gr::def7d02b-2eb8-44da-9ea5-4c7b2520d90b" providerId="AD" clId="Web-{0BEE847F-9F27-BC22-06E2-A5B03BA72B75}" dt="2022-11-03T23:51:37.211" v="2804"/>
          <ac:cxnSpMkLst>
            <pc:docMk/>
            <pc:sldMk cId="2513002603" sldId="288"/>
            <ac:cxnSpMk id="391" creationId="{550D2BD1-98F9-412D-905B-3A843EF4078B}"/>
          </ac:cxnSpMkLst>
        </pc:cxnChg>
      </pc:sldChg>
      <pc:sldChg chg="addSp delSp modSp add del replId">
        <pc:chgData name="PANTAZIS ANASTASIOS;ΠΑΝΤΑΖΗΣ ΑΝΑΣΤΑΣΙΟΣ" userId="S::klaount@aueb.gr::def7d02b-2eb8-44da-9ea5-4c7b2520d90b" providerId="AD" clId="Web-{0BEE847F-9F27-BC22-06E2-A5B03BA72B75}" dt="2022-11-04T01:19:44.705" v="3418" actId="14100"/>
        <pc:sldMkLst>
          <pc:docMk/>
          <pc:sldMk cId="3808791130" sldId="289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4T01:12:53.513" v="3300" actId="20577"/>
          <ac:spMkLst>
            <pc:docMk/>
            <pc:sldMk cId="3808791130" sldId="289"/>
            <ac:spMk id="2" creationId="{00000000-0000-0000-0000-000000000000}"/>
          </ac:spMkLst>
        </pc:spChg>
        <pc:spChg chg="del mod">
          <ac:chgData name="PANTAZIS ANASTASIOS;ΠΑΝΤΑΖΗΣ ΑΝΑΣΤΑΣΙΟΣ" userId="S::klaount@aueb.gr::def7d02b-2eb8-44da-9ea5-4c7b2520d90b" providerId="AD" clId="Web-{0BEE847F-9F27-BC22-06E2-A5B03BA72B75}" dt="2022-11-04T00:39:12.044" v="3047"/>
          <ac:spMkLst>
            <pc:docMk/>
            <pc:sldMk cId="3808791130" sldId="289"/>
            <ac:spMk id="8" creationId="{581827EA-5963-AD8C-101C-56CE1FBA27F8}"/>
          </ac:spMkLst>
        </pc:spChg>
        <pc:spChg chg="add del mod">
          <ac:chgData name="PANTAZIS ANASTASIOS;ΠΑΝΤΑΖΗΣ ΑΝΑΣΤΑΣΙΟΣ" userId="S::klaount@aueb.gr::def7d02b-2eb8-44da-9ea5-4c7b2520d90b" providerId="AD" clId="Web-{0BEE847F-9F27-BC22-06E2-A5B03BA72B75}" dt="2022-11-04T00:39:25.013" v="3050"/>
          <ac:spMkLst>
            <pc:docMk/>
            <pc:sldMk cId="3808791130" sldId="289"/>
            <ac:spMk id="9" creationId="{6FB8BD2E-8545-0A05-8349-A0C45F9983E8}"/>
          </ac:spMkLst>
        </pc:spChg>
        <pc:picChg chg="del">
          <ac:chgData name="PANTAZIS ANASTASIOS;ΠΑΝΤΑΖΗΣ ΑΝΑΣΤΑΣΙΟΣ" userId="S::klaount@aueb.gr::def7d02b-2eb8-44da-9ea5-4c7b2520d90b" providerId="AD" clId="Web-{0BEE847F-9F27-BC22-06E2-A5B03BA72B75}" dt="2022-11-04T00:39:16.138" v="3048"/>
          <ac:picMkLst>
            <pc:docMk/>
            <pc:sldMk cId="3808791130" sldId="289"/>
            <ac:picMk id="4" creationId="{C5416325-6AFC-EC94-048F-0C2B69DFE2A1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0:39:26.966" v="3051"/>
          <ac:picMkLst>
            <pc:docMk/>
            <pc:sldMk cId="3808791130" sldId="289"/>
            <ac:picMk id="5" creationId="{E3EAC874-2125-9F36-E5AF-DAB617B0F19C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0:39:28.841" v="3052"/>
          <ac:picMkLst>
            <pc:docMk/>
            <pc:sldMk cId="3808791130" sldId="289"/>
            <ac:picMk id="7" creationId="{0C7E9A2B-45E8-9301-6701-7A7F48DD77F6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0:42:51.693" v="3086"/>
          <ac:picMkLst>
            <pc:docMk/>
            <pc:sldMk cId="3808791130" sldId="289"/>
            <ac:picMk id="10" creationId="{6136C07F-D589-3983-7B12-043D8E93C00F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0:39:30.560" v="3053"/>
          <ac:picMkLst>
            <pc:docMk/>
            <pc:sldMk cId="3808791130" sldId="289"/>
            <ac:picMk id="11" creationId="{C97CC25E-4E3C-DBF6-737B-CA0EE8302C3D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0:39:32.716" v="3054"/>
          <ac:picMkLst>
            <pc:docMk/>
            <pc:sldMk cId="3808791130" sldId="289"/>
            <ac:picMk id="12" creationId="{8A23211B-0E2E-6B12-0F53-CC3D2CD93A2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0:39:18.341" v="3049"/>
          <ac:picMkLst>
            <pc:docMk/>
            <pc:sldMk cId="3808791130" sldId="289"/>
            <ac:picMk id="13" creationId="{A41970F6-E936-C39E-84DF-0D654DA84B41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18:42.125" v="3403" actId="14100"/>
          <ac:picMkLst>
            <pc:docMk/>
            <pc:sldMk cId="3808791130" sldId="289"/>
            <ac:picMk id="14" creationId="{EE902379-619F-3F6A-C033-6C1D62277ADB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18:38.125" v="3402" actId="14100"/>
          <ac:picMkLst>
            <pc:docMk/>
            <pc:sldMk cId="3808791130" sldId="289"/>
            <ac:picMk id="15" creationId="{FE909859-1C7A-5C8F-E406-08A2FDE36C6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19:04.626" v="3407" actId="14100"/>
          <ac:picMkLst>
            <pc:docMk/>
            <pc:sldMk cId="3808791130" sldId="289"/>
            <ac:picMk id="16" creationId="{A39B23A3-0D55-4BF5-E643-87E5A41207B3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19:42.908" v="3417" actId="14100"/>
          <ac:picMkLst>
            <pc:docMk/>
            <pc:sldMk cId="3808791130" sldId="289"/>
            <ac:picMk id="17" creationId="{1F5DDEBC-5519-2BA6-AA53-E7E861664E02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19:44.705" v="3418" actId="14100"/>
          <ac:picMkLst>
            <pc:docMk/>
            <pc:sldMk cId="3808791130" sldId="289"/>
            <ac:picMk id="18" creationId="{D1F4805A-2E30-ECB2-E7E3-08BB82E1CC1E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3:35.858" v="3310"/>
          <ac:picMkLst>
            <pc:docMk/>
            <pc:sldMk cId="3808791130" sldId="289"/>
            <ac:picMk id="19" creationId="{0B4F6F40-C32A-806A-FEDF-55CF677375F7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3:30.045" v="3308"/>
          <ac:picMkLst>
            <pc:docMk/>
            <pc:sldMk cId="3808791130" sldId="289"/>
            <ac:picMk id="20" creationId="{1ECC561E-22B6-9F48-E2CF-6438F4A485F5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0:52:36.514" v="3108"/>
          <ac:picMkLst>
            <pc:docMk/>
            <pc:sldMk cId="3808791130" sldId="289"/>
            <ac:picMk id="21" creationId="{2D8AD4C3-5F1E-7327-CB01-DEC842E9B193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8:25.984" v="3398"/>
          <ac:picMkLst>
            <pc:docMk/>
            <pc:sldMk cId="3808791130" sldId="289"/>
            <ac:picMk id="22" creationId="{0A161C60-9F77-4BFA-5F1E-59CDF2137C0E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3:23.498" v="3306"/>
          <ac:picMkLst>
            <pc:docMk/>
            <pc:sldMk cId="3808791130" sldId="289"/>
            <ac:picMk id="23" creationId="{1E6DE134-B7B1-C384-C01F-320A2241CAB7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8:27.953" v="3399"/>
          <ac:picMkLst>
            <pc:docMk/>
            <pc:sldMk cId="3808791130" sldId="289"/>
            <ac:picMk id="24" creationId="{D3860918-2697-A56E-D484-BD8348F625A5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3:17.201" v="3304"/>
          <ac:picMkLst>
            <pc:docMk/>
            <pc:sldMk cId="3808791130" sldId="289"/>
            <ac:picMk id="25" creationId="{94F642BC-68B3-DD45-625A-E1ED30E9E3E9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13:06.263" v="3301"/>
          <ac:picMkLst>
            <pc:docMk/>
            <pc:sldMk cId="3808791130" sldId="289"/>
            <ac:picMk id="26" creationId="{58C5EFE0-918E-E29C-4EAF-E50F4A9C43CE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4T01:31:21.693" v="3581" actId="14100"/>
        <pc:sldMkLst>
          <pc:docMk/>
          <pc:sldMk cId="2664908247" sldId="290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4T01:21:02.259" v="3432" actId="20577"/>
          <ac:spMkLst>
            <pc:docMk/>
            <pc:sldMk cId="2664908247" sldId="290"/>
            <ac:spMk id="2" creationId="{00000000-0000-0000-0000-000000000000}"/>
          </ac:spMkLst>
        </pc:sp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25:25.139" v="3517"/>
          <ac:picMkLst>
            <pc:docMk/>
            <pc:sldMk cId="2664908247" sldId="290"/>
            <ac:picMk id="4" creationId="{BF65E3C0-00B3-3320-D91A-99654AC816A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1:21.693" v="3581" actId="14100"/>
          <ac:picMkLst>
            <pc:docMk/>
            <pc:sldMk cId="2664908247" sldId="290"/>
            <ac:picMk id="5" creationId="{D7365F56-26BC-47A6-4432-BD9F31C1AB88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20:33.831" v="3421"/>
          <ac:picMkLst>
            <pc:docMk/>
            <pc:sldMk cId="2664908247" sldId="290"/>
            <ac:picMk id="14" creationId="{EE902379-619F-3F6A-C033-6C1D62277AD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20:36.878" v="3422"/>
          <ac:picMkLst>
            <pc:docMk/>
            <pc:sldMk cId="2664908247" sldId="290"/>
            <ac:picMk id="15" creationId="{FE909859-1C7A-5C8F-E406-08A2FDE36C6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20:39.597" v="3423"/>
          <ac:picMkLst>
            <pc:docMk/>
            <pc:sldMk cId="2664908247" sldId="290"/>
            <ac:picMk id="16" creationId="{A39B23A3-0D55-4BF5-E643-87E5A41207B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20:41.363" v="3424"/>
          <ac:picMkLst>
            <pc:docMk/>
            <pc:sldMk cId="2664908247" sldId="290"/>
            <ac:picMk id="17" creationId="{1F5DDEBC-5519-2BA6-AA53-E7E861664E02}"/>
          </ac:picMkLst>
        </pc:picChg>
        <pc:picChg chg="del mod">
          <ac:chgData name="PANTAZIS ANASTASIOS;ΠΑΝΤΑΖΗΣ ΑΝΑΣΤΑΣΙΟΣ" userId="S::klaount@aueb.gr::def7d02b-2eb8-44da-9ea5-4c7b2520d90b" providerId="AD" clId="Web-{0BEE847F-9F27-BC22-06E2-A5B03BA72B75}" dt="2022-11-04T01:20:47.801" v="3426"/>
          <ac:picMkLst>
            <pc:docMk/>
            <pc:sldMk cId="2664908247" sldId="290"/>
            <ac:picMk id="18" creationId="{D1F4805A-2E30-ECB2-E7E3-08BB82E1CC1E}"/>
          </ac:picMkLst>
        </pc:picChg>
        <pc:picChg chg="del mod">
          <ac:chgData name="PANTAZIS ANASTASIOS;ΠΑΝΤΑΖΗΣ ΑΝΑΣΤΑΣΙΟΣ" userId="S::klaount@aueb.gr::def7d02b-2eb8-44da-9ea5-4c7b2520d90b" providerId="AD" clId="Web-{0BEE847F-9F27-BC22-06E2-A5B03BA72B75}" dt="2022-11-04T01:21:07.774" v="3433"/>
          <ac:picMkLst>
            <pc:docMk/>
            <pc:sldMk cId="2664908247" sldId="290"/>
            <ac:picMk id="19" creationId="{0B4F6F40-C32A-806A-FEDF-55CF677375F7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31:19.428" v="3580" actId="14100"/>
          <ac:picMkLst>
            <pc:docMk/>
            <pc:sldMk cId="2664908247" sldId="290"/>
            <ac:picMk id="20" creationId="{1ECC561E-22B6-9F48-E2CF-6438F4A485F5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30:13.692" v="3567" actId="1076"/>
          <ac:picMkLst>
            <pc:docMk/>
            <pc:sldMk cId="2664908247" sldId="290"/>
            <ac:picMk id="22" creationId="{0A161C60-9F77-4BFA-5F1E-59CDF2137C0E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30:04.145" v="3565" actId="14100"/>
          <ac:picMkLst>
            <pc:docMk/>
            <pc:sldMk cId="2664908247" sldId="290"/>
            <ac:picMk id="23" creationId="{1E6DE134-B7B1-C384-C01F-320A2241CAB7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30:08.020" v="3566" actId="14100"/>
          <ac:picMkLst>
            <pc:docMk/>
            <pc:sldMk cId="2664908247" sldId="290"/>
            <ac:picMk id="24" creationId="{D3860918-2697-A56E-D484-BD8348F625A5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27:59.783" v="3553" actId="14100"/>
          <ac:picMkLst>
            <pc:docMk/>
            <pc:sldMk cId="2664908247" sldId="290"/>
            <ac:picMk id="25" creationId="{94F642BC-68B3-DD45-625A-E1ED30E9E3E9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27:25.610" v="3545" actId="14100"/>
          <ac:picMkLst>
            <pc:docMk/>
            <pc:sldMk cId="2664908247" sldId="290"/>
            <ac:picMk id="26" creationId="{58C5EFE0-918E-E29C-4EAF-E50F4A9C43CE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4T01:36:36.869" v="3616" actId="14100"/>
        <pc:sldMkLst>
          <pc:docMk/>
          <pc:sldMk cId="58728168" sldId="291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4T01:32:14.820" v="3588" actId="20577"/>
          <ac:spMkLst>
            <pc:docMk/>
            <pc:sldMk cId="58728168" sldId="291"/>
            <ac:spMk id="2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4T01:33:13.156" v="3593" actId="14100"/>
          <ac:picMkLst>
            <pc:docMk/>
            <pc:sldMk cId="58728168" sldId="291"/>
            <ac:picMk id="4" creationId="{942BA7BC-AAD7-A324-FA1D-76F65D03248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4:07.536" v="3600" actId="14100"/>
          <ac:picMkLst>
            <pc:docMk/>
            <pc:sldMk cId="58728168" sldId="291"/>
            <ac:picMk id="5" creationId="{4F4ACFE1-28C5-55E0-05E1-1D04309D3705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5:00.099" v="3604" actId="14100"/>
          <ac:picMkLst>
            <pc:docMk/>
            <pc:sldMk cId="58728168" sldId="291"/>
            <ac:picMk id="6" creationId="{604C059B-75C1-D038-EBD3-210615D95CCA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5:57.165" v="3609" actId="14100"/>
          <ac:picMkLst>
            <pc:docMk/>
            <pc:sldMk cId="58728168" sldId="291"/>
            <ac:picMk id="7" creationId="{3DEBB384-75B1-F4AE-E0FB-030BBC0A552E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6:36.869" v="3616" actId="14100"/>
          <ac:picMkLst>
            <pc:docMk/>
            <pc:sldMk cId="58728168" sldId="291"/>
            <ac:picMk id="8" creationId="{AAF5D731-ABFC-E96C-D878-FD8613807C4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2:21.335" v="3589"/>
          <ac:picMkLst>
            <pc:docMk/>
            <pc:sldMk cId="58728168" sldId="291"/>
            <ac:picMk id="14" creationId="{EE902379-619F-3F6A-C033-6C1D62277ADB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3:19.235" v="3594"/>
          <ac:picMkLst>
            <pc:docMk/>
            <pc:sldMk cId="58728168" sldId="291"/>
            <ac:picMk id="15" creationId="{FE909859-1C7A-5C8F-E406-08A2FDE36C6A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4:13.161" v="3601"/>
          <ac:picMkLst>
            <pc:docMk/>
            <pc:sldMk cId="58728168" sldId="291"/>
            <ac:picMk id="16" creationId="{A39B23A3-0D55-4BF5-E643-87E5A41207B3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5:59.477" v="3610"/>
          <ac:picMkLst>
            <pc:docMk/>
            <pc:sldMk cId="58728168" sldId="291"/>
            <ac:picMk id="17" creationId="{1F5DDEBC-5519-2BA6-AA53-E7E861664E0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6:01.149" v="3611"/>
          <ac:picMkLst>
            <pc:docMk/>
            <pc:sldMk cId="58728168" sldId="291"/>
            <ac:picMk id="18" creationId="{D1F4805A-2E30-ECB2-E7E3-08BB82E1CC1E}"/>
          </ac:picMkLst>
        </pc:picChg>
      </pc:sldChg>
      <pc:sldChg chg="addSp delSp modSp add del replId">
        <pc:chgData name="PANTAZIS ANASTASIOS;ΠΑΝΤΑΖΗΣ ΑΝΑΣΤΑΣΙΟΣ" userId="S::klaount@aueb.gr::def7d02b-2eb8-44da-9ea5-4c7b2520d90b" providerId="AD" clId="Web-{0BEE847F-9F27-BC22-06E2-A5B03BA72B75}" dt="2022-11-04T01:25:57.264" v="3524"/>
        <pc:sldMkLst>
          <pc:docMk/>
          <pc:sldMk cId="2519271698" sldId="291"/>
        </pc:sldMkLst>
        <pc:picChg chg="add del mod">
          <ac:chgData name="PANTAZIS ANASTASIOS;ΠΑΝΤΑΖΗΣ ΑΝΑΣΤΑΣΙΟΣ" userId="S::klaount@aueb.gr::def7d02b-2eb8-44da-9ea5-4c7b2520d90b" providerId="AD" clId="Web-{0BEE847F-9F27-BC22-06E2-A5B03BA72B75}" dt="2022-11-04T01:25:45.014" v="3522"/>
          <ac:picMkLst>
            <pc:docMk/>
            <pc:sldMk cId="2519271698" sldId="291"/>
            <ac:picMk id="4" creationId="{0A06C2DE-3219-A581-3B71-EA1540A8071F}"/>
          </ac:picMkLst>
        </pc:picChg>
        <pc:picChg chg="add del mod">
          <ac:chgData name="PANTAZIS ANASTASIOS;ΠΑΝΤΑΖΗΣ ΑΝΑΣΤΑΣΙΟΣ" userId="S::klaount@aueb.gr::def7d02b-2eb8-44da-9ea5-4c7b2520d90b" providerId="AD" clId="Web-{0BEE847F-9F27-BC22-06E2-A5B03BA72B75}" dt="2022-11-04T01:25:29.326" v="3518"/>
          <ac:picMkLst>
            <pc:docMk/>
            <pc:sldMk cId="2519271698" sldId="291"/>
            <ac:picMk id="5" creationId="{2C8519E0-0C3B-60DA-8914-B27AC154F972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20:27.487" v="3420"/>
          <ac:picMkLst>
            <pc:docMk/>
            <pc:sldMk cId="2519271698" sldId="291"/>
            <ac:picMk id="14" creationId="{EE902379-619F-3F6A-C033-6C1D62277ADB}"/>
          </ac:picMkLst>
        </pc:picChg>
        <pc:picChg chg="add del">
          <ac:chgData name="PANTAZIS ANASTASIOS;ΠΑΝΤΑΖΗΣ ΑΝΑΣΤΑΣΙΟΣ" userId="S::klaount@aueb.gr::def7d02b-2eb8-44da-9ea5-4c7b2520d90b" providerId="AD" clId="Web-{0BEE847F-9F27-BC22-06E2-A5B03BA72B75}" dt="2022-11-04T01:23:03.534" v="3480"/>
          <ac:picMkLst>
            <pc:docMk/>
            <pc:sldMk cId="2519271698" sldId="291"/>
            <ac:picMk id="15" creationId="{FE909859-1C7A-5C8F-E406-08A2FDE36C6A}"/>
          </ac:picMkLst>
        </pc:picChg>
        <pc:picChg chg="mod">
          <ac:chgData name="PANTAZIS ANASTASIOS;ΠΑΝΤΑΖΗΣ ΑΝΑΣΤΑΣΙΟΣ" userId="S::klaount@aueb.gr::def7d02b-2eb8-44da-9ea5-4c7b2520d90b" providerId="AD" clId="Web-{0BEE847F-9F27-BC22-06E2-A5B03BA72B75}" dt="2022-11-04T01:25:50.389" v="3523" actId="1076"/>
          <ac:picMkLst>
            <pc:docMk/>
            <pc:sldMk cId="2519271698" sldId="291"/>
            <ac:picMk id="16" creationId="{A39B23A3-0D55-4BF5-E643-87E5A41207B3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BEE847F-9F27-BC22-06E2-A5B03BA72B75}" dt="2022-11-04T01:48:28.146" v="3667" actId="20577"/>
        <pc:sldMkLst>
          <pc:docMk/>
          <pc:sldMk cId="2745213200" sldId="292"/>
        </pc:sldMkLst>
        <pc:spChg chg="mod">
          <ac:chgData name="PANTAZIS ANASTASIOS;ΠΑΝΤΑΖΗΣ ΑΝΑΣΤΑΣΙΟΣ" userId="S::klaount@aueb.gr::def7d02b-2eb8-44da-9ea5-4c7b2520d90b" providerId="AD" clId="Web-{0BEE847F-9F27-BC22-06E2-A5B03BA72B75}" dt="2022-11-04T01:48:28.146" v="3667" actId="20577"/>
          <ac:spMkLst>
            <pc:docMk/>
            <pc:sldMk cId="2745213200" sldId="292"/>
            <ac:spMk id="2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0BEE847F-9F27-BC22-06E2-A5B03BA72B75}" dt="2022-11-04T01:39:29.685" v="3633" actId="14100"/>
          <ac:picMkLst>
            <pc:docMk/>
            <pc:sldMk cId="2745213200" sldId="292"/>
            <ac:picMk id="4" creationId="{C4FDD925-F049-38F0-C0D1-AF3BB8E4ECA6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7:32.995" v="3618"/>
          <ac:picMkLst>
            <pc:docMk/>
            <pc:sldMk cId="2745213200" sldId="292"/>
            <ac:picMk id="5" creationId="{D7365F56-26BC-47A6-4432-BD9F31C1AB88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9:26.513" v="3632" actId="1076"/>
          <ac:picMkLst>
            <pc:docMk/>
            <pc:sldMk cId="2745213200" sldId="292"/>
            <ac:picMk id="6" creationId="{E843CF02-96F6-32BB-5C8A-0204ABE16402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39:23.591" v="3631" actId="1076"/>
          <ac:picMkLst>
            <pc:docMk/>
            <pc:sldMk cId="2745213200" sldId="292"/>
            <ac:picMk id="7" creationId="{871D7BA5-965A-CA3D-8617-D3AB8DFAC2C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41:01.769" v="3645" actId="14100"/>
          <ac:picMkLst>
            <pc:docMk/>
            <pc:sldMk cId="2745213200" sldId="292"/>
            <ac:picMk id="8" creationId="{CBD1D09B-DE4B-F7B1-037E-F41C086B9994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40:55.332" v="3644" actId="14100"/>
          <ac:picMkLst>
            <pc:docMk/>
            <pc:sldMk cId="2745213200" sldId="292"/>
            <ac:picMk id="9" creationId="{742EE696-1554-19DA-E1FE-A3CAAB757C09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41:38.214" v="3650" actId="14100"/>
          <ac:picMkLst>
            <pc:docMk/>
            <pc:sldMk cId="2745213200" sldId="292"/>
            <ac:picMk id="10" creationId="{6FA0C17C-574F-4B5B-303F-28C80FCFA480}"/>
          </ac:picMkLst>
        </pc:picChg>
        <pc:picChg chg="add mod">
          <ac:chgData name="PANTAZIS ANASTASIOS;ΠΑΝΤΑΖΗΣ ΑΝΑΣΤΑΣΙΟΣ" userId="S::klaount@aueb.gr::def7d02b-2eb8-44da-9ea5-4c7b2520d90b" providerId="AD" clId="Web-{0BEE847F-9F27-BC22-06E2-A5B03BA72B75}" dt="2022-11-04T01:42:23.105" v="3659" actId="14100"/>
          <ac:picMkLst>
            <pc:docMk/>
            <pc:sldMk cId="2745213200" sldId="292"/>
            <ac:picMk id="11" creationId="{FEABCC55-DFA8-BADA-0F5B-8446A3DE831F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7:49.808" v="3623"/>
          <ac:picMkLst>
            <pc:docMk/>
            <pc:sldMk cId="2745213200" sldId="292"/>
            <ac:picMk id="20" creationId="{1ECC561E-22B6-9F48-E2CF-6438F4A485F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8:38.856" v="3627"/>
          <ac:picMkLst>
            <pc:docMk/>
            <pc:sldMk cId="2745213200" sldId="292"/>
            <ac:picMk id="22" creationId="{0A161C60-9F77-4BFA-5F1E-59CDF2137C0E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9:33.544" v="3634"/>
          <ac:picMkLst>
            <pc:docMk/>
            <pc:sldMk cId="2745213200" sldId="292"/>
            <ac:picMk id="23" creationId="{1E6DE134-B7B1-C384-C01F-320A2241CAB7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39:36.107" v="3635"/>
          <ac:picMkLst>
            <pc:docMk/>
            <pc:sldMk cId="2745213200" sldId="292"/>
            <ac:picMk id="24" creationId="{D3860918-2697-A56E-D484-BD8348F625A5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41:41.604" v="3651"/>
          <ac:picMkLst>
            <pc:docMk/>
            <pc:sldMk cId="2745213200" sldId="292"/>
            <ac:picMk id="25" creationId="{94F642BC-68B3-DD45-625A-E1ED30E9E3E9}"/>
          </ac:picMkLst>
        </pc:picChg>
        <pc:picChg chg="del">
          <ac:chgData name="PANTAZIS ANASTASIOS;ΠΑΝΤΑΖΗΣ ΑΝΑΣΤΑΣΙΟΣ" userId="S::klaount@aueb.gr::def7d02b-2eb8-44da-9ea5-4c7b2520d90b" providerId="AD" clId="Web-{0BEE847F-9F27-BC22-06E2-A5B03BA72B75}" dt="2022-11-04T01:41:06.473" v="3646"/>
          <ac:picMkLst>
            <pc:docMk/>
            <pc:sldMk cId="2745213200" sldId="292"/>
            <ac:picMk id="26" creationId="{58C5EFE0-918E-E29C-4EAF-E50F4A9C43CE}"/>
          </ac:picMkLst>
        </pc:picChg>
      </pc:sldChg>
    </pc:docChg>
  </pc:docChgLst>
  <pc:docChgLst>
    <pc:chgData name="PANTAZIS ANASTASIOS;ΠΑΝΤΑΖΗΣ ΑΝΑΣΤΑΣΙΟΣ" userId="S::klaount@aueb.gr::def7d02b-2eb8-44da-9ea5-4c7b2520d90b" providerId="AD" clId="Web-{2E87DF9C-6816-8BCE-B842-0E2E6E512A7A}"/>
    <pc:docChg chg="addSld delSld modSld">
      <pc:chgData name="PANTAZIS ANASTASIOS;ΠΑΝΤΑΖΗΣ ΑΝΑΣΤΑΣΙΟΣ" userId="S::klaount@aueb.gr::def7d02b-2eb8-44da-9ea5-4c7b2520d90b" providerId="AD" clId="Web-{2E87DF9C-6816-8BCE-B842-0E2E6E512A7A}" dt="2022-11-03T02:00:50.242" v="1886" actId="20577"/>
      <pc:docMkLst>
        <pc:docMk/>
      </pc:docMkLst>
      <pc:sldChg chg="addSp modSp">
        <pc:chgData name="PANTAZIS ANASTASIOS;ΠΑΝΤΑΖΗΣ ΑΝΑΣΤΑΣΙΟΣ" userId="S::klaount@aueb.gr::def7d02b-2eb8-44da-9ea5-4c7b2520d90b" providerId="AD" clId="Web-{2E87DF9C-6816-8BCE-B842-0E2E6E512A7A}" dt="2022-11-03T00:39:10.397" v="451" actId="1076"/>
        <pc:sldMkLst>
          <pc:docMk/>
          <pc:sldMk cId="109857222" sldId="256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2T23:58:32.484" v="5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0:36:24.877" v="443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2T23:49:57.247" v="12" actId="20577"/>
          <ac:spMkLst>
            <pc:docMk/>
            <pc:sldMk cId="109857222" sldId="256"/>
            <ac:spMk id="102" creationId="{0671A8AE-40A1-4631-A6B8-581AFF065482}"/>
          </ac:spMkLst>
        </pc:spChg>
        <pc:picChg chg="add mod">
          <ac:chgData name="PANTAZIS ANASTASIOS;ΠΑΝΤΑΖΗΣ ΑΝΑΣΤΑΣΙΟΣ" userId="S::klaount@aueb.gr::def7d02b-2eb8-44da-9ea5-4c7b2520d90b" providerId="AD" clId="Web-{2E87DF9C-6816-8BCE-B842-0E2E6E512A7A}" dt="2022-11-03T00:39:10.397" v="451" actId="1076"/>
          <ac:picMkLst>
            <pc:docMk/>
            <pc:sldMk cId="109857222" sldId="256"/>
            <ac:picMk id="5" creationId="{AF10CC16-0861-05CF-E4F7-8494E32682A9}"/>
          </ac:picMkLst>
        </pc:picChg>
      </pc:sldChg>
      <pc:sldChg chg="modSp">
        <pc:chgData name="PANTAZIS ANASTASIOS;ΠΑΝΤΑΖΗΣ ΑΝΑΣΤΑΣΙΟΣ" userId="S::klaount@aueb.gr::def7d02b-2eb8-44da-9ea5-4c7b2520d90b" providerId="AD" clId="Web-{2E87DF9C-6816-8BCE-B842-0E2E6E512A7A}" dt="2022-11-02T23:56:13.402" v="52" actId="1076"/>
        <pc:sldMkLst>
          <pc:docMk/>
          <pc:sldMk cId="705386738" sldId="257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2T23:56:04.480" v="51" actId="1076"/>
          <ac:spMkLst>
            <pc:docMk/>
            <pc:sldMk cId="705386738" sldId="257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2T23:56:13.402" v="52" actId="1076"/>
          <ac:spMkLst>
            <pc:docMk/>
            <pc:sldMk cId="705386738" sldId="257"/>
            <ac:spMk id="3" creationId="{00000000-0000-0000-0000-000000000000}"/>
          </ac:spMkLst>
        </pc:spChg>
      </pc:sldChg>
      <pc:sldChg chg="modSp">
        <pc:chgData name="PANTAZIS ANASTASIOS;ΠΑΝΤΑΖΗΣ ΑΝΑΣΤΑΣΙΟΣ" userId="S::klaount@aueb.gr::def7d02b-2eb8-44da-9ea5-4c7b2520d90b" providerId="AD" clId="Web-{2E87DF9C-6816-8BCE-B842-0E2E6E512A7A}" dt="2022-11-03T00:24:35.488" v="411" actId="1076"/>
        <pc:sldMkLst>
          <pc:docMk/>
          <pc:sldMk cId="3148968445" sldId="258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3T00:24:24.644" v="410" actId="1076"/>
          <ac:spMkLst>
            <pc:docMk/>
            <pc:sldMk cId="3148968445" sldId="258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0:24:35.488" v="411" actId="1076"/>
          <ac:spMkLst>
            <pc:docMk/>
            <pc:sldMk cId="3148968445" sldId="258"/>
            <ac:spMk id="3" creationId="{00000000-0000-0000-0000-000000000000}"/>
          </ac:spMkLst>
        </pc:spChg>
      </pc:sldChg>
      <pc:sldChg chg="new del">
        <pc:chgData name="PANTAZIS ANASTASIOS;ΠΑΝΤΑΖΗΣ ΑΝΑΣΤΑΣΙΟΣ" userId="S::klaount@aueb.gr::def7d02b-2eb8-44da-9ea5-4c7b2520d90b" providerId="AD" clId="Web-{2E87DF9C-6816-8BCE-B842-0E2E6E512A7A}" dt="2022-11-03T00:25:23.302" v="413"/>
        <pc:sldMkLst>
          <pc:docMk/>
          <pc:sldMk cId="1676393369" sldId="259"/>
        </pc:sldMkLst>
      </pc:sldChg>
      <pc:sldChg chg="modSp add replId">
        <pc:chgData name="PANTAZIS ANASTASIOS;ΠΑΝΤΑΖΗΣ ΑΝΑΣΤΑΣΙΟΣ" userId="S::klaount@aueb.gr::def7d02b-2eb8-44da-9ea5-4c7b2520d90b" providerId="AD" clId="Web-{2E87DF9C-6816-8BCE-B842-0E2E6E512A7A}" dt="2022-11-03T00:55:55.576" v="620" actId="1076"/>
        <pc:sldMkLst>
          <pc:docMk/>
          <pc:sldMk cId="1914152521" sldId="259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3T00:55:55.576" v="620" actId="1076"/>
          <ac:spMkLst>
            <pc:docMk/>
            <pc:sldMk cId="1914152521" sldId="259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0:55:49.435" v="619" actId="14100"/>
          <ac:spMkLst>
            <pc:docMk/>
            <pc:sldMk cId="1914152521" sldId="259"/>
            <ac:spMk id="3" creationId="{00000000-0000-0000-0000-000000000000}"/>
          </ac:spMkLst>
        </pc:spChg>
      </pc:sldChg>
      <pc:sldChg chg="modSp add replId">
        <pc:chgData name="PANTAZIS ANASTASIOS;ΠΑΝΤΑΖΗΣ ΑΝΑΣΤΑΣΙΟΣ" userId="S::klaount@aueb.gr::def7d02b-2eb8-44da-9ea5-4c7b2520d90b" providerId="AD" clId="Web-{2E87DF9C-6816-8BCE-B842-0E2E6E512A7A}" dt="2022-11-03T01:14:57.790" v="938" actId="1076"/>
        <pc:sldMkLst>
          <pc:docMk/>
          <pc:sldMk cId="2266982428" sldId="260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3T00:58:12.039" v="644" actId="14100"/>
          <ac:spMkLst>
            <pc:docMk/>
            <pc:sldMk cId="2266982428" sldId="260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1:14:57.790" v="938" actId="1076"/>
          <ac:spMkLst>
            <pc:docMk/>
            <pc:sldMk cId="2266982428" sldId="260"/>
            <ac:spMk id="3" creationId="{00000000-0000-0000-0000-000000000000}"/>
          </ac:spMkLst>
        </pc:spChg>
      </pc:sldChg>
      <pc:sldChg chg="modSp add replId">
        <pc:chgData name="PANTAZIS ANASTASIOS;ΠΑΝΤΑΖΗΣ ΑΝΑΣΤΑΣΙΟΣ" userId="S::klaount@aueb.gr::def7d02b-2eb8-44da-9ea5-4c7b2520d90b" providerId="AD" clId="Web-{2E87DF9C-6816-8BCE-B842-0E2E6E512A7A}" dt="2022-11-03T01:47:50.156" v="1601" actId="20577"/>
        <pc:sldMkLst>
          <pc:docMk/>
          <pc:sldMk cId="790548400" sldId="261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3T01:27:59.492" v="1161" actId="1076"/>
          <ac:spMkLst>
            <pc:docMk/>
            <pc:sldMk cId="790548400" sldId="261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1:47:50.156" v="1601" actId="20577"/>
          <ac:spMkLst>
            <pc:docMk/>
            <pc:sldMk cId="790548400" sldId="261"/>
            <ac:spMk id="3" creationId="{00000000-0000-0000-0000-000000000000}"/>
          </ac:spMkLst>
        </pc:spChg>
      </pc:sldChg>
      <pc:sldChg chg="new del">
        <pc:chgData name="PANTAZIS ANASTASIOS;ΠΑΝΤΑΖΗΣ ΑΝΑΣΤΑΣΙΟΣ" userId="S::klaount@aueb.gr::def7d02b-2eb8-44da-9ea5-4c7b2520d90b" providerId="AD" clId="Web-{2E87DF9C-6816-8BCE-B842-0E2E6E512A7A}" dt="2022-11-03T01:47:56.110" v="1603"/>
        <pc:sldMkLst>
          <pc:docMk/>
          <pc:sldMk cId="2261226336" sldId="262"/>
        </pc:sldMkLst>
      </pc:sldChg>
      <pc:sldChg chg="modSp add replId">
        <pc:chgData name="PANTAZIS ANASTASIOS;ΠΑΝΤΑΖΗΣ ΑΝΑΣΤΑΣΙΟΣ" userId="S::klaount@aueb.gr::def7d02b-2eb8-44da-9ea5-4c7b2520d90b" providerId="AD" clId="Web-{2E87DF9C-6816-8BCE-B842-0E2E6E512A7A}" dt="2022-11-03T01:51:46.429" v="1777" actId="1076"/>
        <pc:sldMkLst>
          <pc:docMk/>
          <pc:sldMk cId="4139271408" sldId="262"/>
        </pc:sldMkLst>
        <pc:spChg chg="mod">
          <ac:chgData name="PANTAZIS ANASTASIOS;ΠΑΝΤΑΖΗΣ ΑΝΑΣΤΑΣΙΟΣ" userId="S::klaount@aueb.gr::def7d02b-2eb8-44da-9ea5-4c7b2520d90b" providerId="AD" clId="Web-{2E87DF9C-6816-8BCE-B842-0E2E6E512A7A}" dt="2022-11-03T01:51:46.429" v="1777" actId="1076"/>
          <ac:spMkLst>
            <pc:docMk/>
            <pc:sldMk cId="4139271408" sldId="262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E87DF9C-6816-8BCE-B842-0E2E6E512A7A}" dt="2022-11-03T01:51:41.085" v="1776" actId="14100"/>
          <ac:spMkLst>
            <pc:docMk/>
            <pc:sldMk cId="4139271408" sldId="262"/>
            <ac:spMk id="3" creationId="{00000000-0000-0000-0000-000000000000}"/>
          </ac:spMkLst>
        </pc:spChg>
      </pc:sldChg>
      <pc:sldChg chg="addSp delSp modSp add mod replId setBg setClrOvrMap">
        <pc:chgData name="PANTAZIS ANASTASIOS;ΠΑΝΤΑΖΗΣ ΑΝΑΣΤΑΣΙΟΣ" userId="S::klaount@aueb.gr::def7d02b-2eb8-44da-9ea5-4c7b2520d90b" providerId="AD" clId="Web-{2E87DF9C-6816-8BCE-B842-0E2E6E512A7A}" dt="2022-11-03T02:00:50.242" v="1886" actId="20577"/>
        <pc:sldMkLst>
          <pc:docMk/>
          <pc:sldMk cId="2764797204" sldId="263"/>
        </pc:sldMkLst>
        <pc:spChg chg="mod ord">
          <ac:chgData name="PANTAZIS ANASTASIOS;ΠΑΝΤΑΖΗΣ ΑΝΑΣΤΑΣΙΟΣ" userId="S::klaount@aueb.gr::def7d02b-2eb8-44da-9ea5-4c7b2520d90b" providerId="AD" clId="Web-{2E87DF9C-6816-8BCE-B842-0E2E6E512A7A}" dt="2022-11-03T02:00:21.850" v="1863" actId="14100"/>
          <ac:spMkLst>
            <pc:docMk/>
            <pc:sldMk cId="2764797204" sldId="263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2E87DF9C-6816-8BCE-B842-0E2E6E512A7A}" dt="2022-11-03T02:00:50.242" v="1886" actId="20577"/>
          <ac:spMkLst>
            <pc:docMk/>
            <pc:sldMk cId="2764797204" sldId="263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09.498" v="1785"/>
          <ac:spMkLst>
            <pc:docMk/>
            <pc:sldMk cId="2764797204" sldId="263"/>
            <ac:spMk id="110" creationId="{AC477752-ACCA-41C1-9B1D-D0CED1F9CBD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13.795" v="1787"/>
          <ac:spMkLst>
            <pc:docMk/>
            <pc:sldMk cId="2764797204" sldId="263"/>
            <ac:spMk id="112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13.795" v="1787"/>
          <ac:spMkLst>
            <pc:docMk/>
            <pc:sldMk cId="2764797204" sldId="263"/>
            <ac:spMk id="113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13.795" v="1787"/>
          <ac:spMkLst>
            <pc:docMk/>
            <pc:sldMk cId="2764797204" sldId="263"/>
            <ac:spMk id="114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17.920" v="1789"/>
          <ac:spMkLst>
            <pc:docMk/>
            <pc:sldMk cId="2764797204" sldId="263"/>
            <ac:spMk id="116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17.920" v="1789"/>
          <ac:spMkLst>
            <pc:docMk/>
            <pc:sldMk cId="2764797204" sldId="263"/>
            <ac:spMk id="117" creationId="{0BCD8C04-CC7B-40EF-82EB-E9821F79BB86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7.905" v="1803"/>
          <ac:spMkLst>
            <pc:docMk/>
            <pc:sldMk cId="2764797204" sldId="263"/>
            <ac:spMk id="118" creationId="{67EF550F-47CE-4FB2-9DAC-12AD835C833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23.889" v="1791"/>
          <ac:spMkLst>
            <pc:docMk/>
            <pc:sldMk cId="2764797204" sldId="263"/>
            <ac:spMk id="119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23.889" v="1791"/>
          <ac:spMkLst>
            <pc:docMk/>
            <pc:sldMk cId="2764797204" sldId="263"/>
            <ac:spMk id="120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23.889" v="1791"/>
          <ac:spMkLst>
            <pc:docMk/>
            <pc:sldMk cId="2764797204" sldId="263"/>
            <ac:spMk id="121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29.983" v="1793"/>
          <ac:spMkLst>
            <pc:docMk/>
            <pc:sldMk cId="2764797204" sldId="263"/>
            <ac:spMk id="123" creationId="{AC477752-ACCA-41C1-9B1D-D0CED1F9CBD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32.920" v="1795"/>
          <ac:spMkLst>
            <pc:docMk/>
            <pc:sldMk cId="2764797204" sldId="263"/>
            <ac:spMk id="125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32.920" v="1795"/>
          <ac:spMkLst>
            <pc:docMk/>
            <pc:sldMk cId="2764797204" sldId="263"/>
            <ac:spMk id="126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32.920" v="1795"/>
          <ac:spMkLst>
            <pc:docMk/>
            <pc:sldMk cId="2764797204" sldId="263"/>
            <ac:spMk id="127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37.295" v="1797"/>
          <ac:spMkLst>
            <pc:docMk/>
            <pc:sldMk cId="2764797204" sldId="263"/>
            <ac:spMk id="129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37.295" v="1797"/>
          <ac:spMkLst>
            <pc:docMk/>
            <pc:sldMk cId="2764797204" sldId="263"/>
            <ac:spMk id="130" creationId="{0BCD8C04-CC7B-40EF-82EB-E9821F79BB86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0.999" v="1799"/>
          <ac:spMkLst>
            <pc:docMk/>
            <pc:sldMk cId="2764797204" sldId="263"/>
            <ac:spMk id="132" creationId="{99F1FFA9-D672-408C-9220-ADEEC6ABDD0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4.186" v="1801"/>
          <ac:spMkLst>
            <pc:docMk/>
            <pc:sldMk cId="2764797204" sldId="263"/>
            <ac:spMk id="134" creationId="{2172A0AC-3DCE-4672-BCAF-28FEF91F602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4.186" v="1801"/>
          <ac:spMkLst>
            <pc:docMk/>
            <pc:sldMk cId="2764797204" sldId="263"/>
            <ac:spMk id="135" creationId="{AE6F1C77-EDC9-4C5F-8C1C-62DD46BDA3C3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7.905" v="1803"/>
          <ac:spMkLst>
            <pc:docMk/>
            <pc:sldMk cId="2764797204" sldId="263"/>
            <ac:spMk id="137" creationId="{63F5877B-98C7-49DD-83AB-0F6F57CB6543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7.905" v="1803"/>
          <ac:spMkLst>
            <pc:docMk/>
            <pc:sldMk cId="2764797204" sldId="263"/>
            <ac:spMk id="138" creationId="{4EA91930-66BC-4C41-B4F5-C31EB216F64B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7.905" v="1803"/>
          <ac:spMkLst>
            <pc:docMk/>
            <pc:sldMk cId="2764797204" sldId="263"/>
            <ac:spMk id="139" creationId="{6313CF8F-B436-401E-9575-DE0F8E8B5B1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47.905" v="1803"/>
          <ac:spMkLst>
            <pc:docMk/>
            <pc:sldMk cId="2764797204" sldId="263"/>
            <ac:spMk id="140" creationId="{2A38CFE9-C30A-4551-ACCB-D5808FBC39C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50.889" v="1805"/>
          <ac:spMkLst>
            <pc:docMk/>
            <pc:sldMk cId="2764797204" sldId="263"/>
            <ac:spMk id="142" creationId="{A3BAF07C-C39E-42EB-BB22-8D46691D9735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53.968" v="1807"/>
          <ac:spMkLst>
            <pc:docMk/>
            <pc:sldMk cId="2764797204" sldId="263"/>
            <ac:spMk id="159" creationId="{8F23F8A3-8FD7-4779-8323-FDC26BE9988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5:53.968" v="1807"/>
          <ac:spMkLst>
            <pc:docMk/>
            <pc:sldMk cId="2764797204" sldId="263"/>
            <ac:spMk id="160" creationId="{F605C4CC-A25C-416F-8333-7CB7DC97D87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62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63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6.832" v="1843"/>
          <ac:spMkLst>
            <pc:docMk/>
            <pc:sldMk cId="2764797204" sldId="263"/>
            <ac:spMk id="164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spMkLst>
            <pc:docMk/>
            <pc:sldMk cId="2764797204" sldId="263"/>
            <ac:spMk id="169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spMkLst>
            <pc:docMk/>
            <pc:sldMk cId="2764797204" sldId="263"/>
            <ac:spMk id="171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44.203" v="1821"/>
          <ac:spMkLst>
            <pc:docMk/>
            <pc:sldMk cId="2764797204" sldId="263"/>
            <ac:spMk id="175" creationId="{CB077B7C-FE7A-4C81-92C6-F20D2AE425E1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spMkLst>
            <pc:docMk/>
            <pc:sldMk cId="2764797204" sldId="263"/>
            <ac:spMk id="181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spMkLst>
            <pc:docMk/>
            <pc:sldMk cId="2764797204" sldId="263"/>
            <ac:spMk id="189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7.687" v="1813"/>
          <ac:spMkLst>
            <pc:docMk/>
            <pc:sldMk cId="2764797204" sldId="263"/>
            <ac:spMk id="197" creationId="{2A0E4E09-FC02-4ADC-951A-3FFA90B6FE3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27.687" v="1813"/>
          <ac:spMkLst>
            <pc:docMk/>
            <pc:sldMk cId="2764797204" sldId="263"/>
            <ac:spMk id="198" creationId="{9453FF84-60C1-4EA8-B49B-1B8C2D0C589F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0.281" v="1815"/>
          <ac:spMkLst>
            <pc:docMk/>
            <pc:sldMk cId="2764797204" sldId="263"/>
            <ac:spMk id="200" creationId="{2172A0AC-3DCE-4672-BCAF-28FEF91F602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0.281" v="1815"/>
          <ac:spMkLst>
            <pc:docMk/>
            <pc:sldMk cId="2764797204" sldId="263"/>
            <ac:spMk id="201" creationId="{AE6F1C77-EDC9-4C5F-8C1C-62DD46BDA3C3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6.875" v="1817"/>
          <ac:spMkLst>
            <pc:docMk/>
            <pc:sldMk cId="2764797204" sldId="263"/>
            <ac:spMk id="203" creationId="{C0A1ED06-4733-4020-9C60-81D4D801408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6.875" v="1817"/>
          <ac:spMkLst>
            <pc:docMk/>
            <pc:sldMk cId="2764797204" sldId="263"/>
            <ac:spMk id="204" creationId="{B0CA3509-3AF9-45FE-93ED-57BB5D5E8E0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9.969" v="1819"/>
          <ac:spMkLst>
            <pc:docMk/>
            <pc:sldMk cId="2764797204" sldId="263"/>
            <ac:spMk id="206" creationId="{95B1FC96-0749-41C9-BAED-E089E77149FA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39.969" v="1819"/>
          <ac:spMkLst>
            <pc:docMk/>
            <pc:sldMk cId="2764797204" sldId="263"/>
            <ac:spMk id="207" creationId="{63C1A86C-B1A8-4AEC-B001-595C91716E7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44.203" v="1821"/>
          <ac:spMkLst>
            <pc:docMk/>
            <pc:sldMk cId="2764797204" sldId="263"/>
            <ac:spMk id="209" creationId="{49724451-1817-47EC-8F8A-7534815277C6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44.203" v="1821"/>
          <ac:spMkLst>
            <pc:docMk/>
            <pc:sldMk cId="2764797204" sldId="263"/>
            <ac:spMk id="210" creationId="{1972FFF2-19E8-4ABA-8DF0-DF0BB9CA0F44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44.203" v="1821"/>
          <ac:spMkLst>
            <pc:docMk/>
            <pc:sldMk cId="2764797204" sldId="263"/>
            <ac:spMk id="211" creationId="{D675D8C3-7329-47B0-9782-C66F095D7366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0.610" v="1823"/>
          <ac:spMkLst>
            <pc:docMk/>
            <pc:sldMk cId="2764797204" sldId="263"/>
            <ac:spMk id="213" creationId="{2A0E4E09-FC02-4ADC-951A-3FFA90B6FE3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0.610" v="1823"/>
          <ac:spMkLst>
            <pc:docMk/>
            <pc:sldMk cId="2764797204" sldId="263"/>
            <ac:spMk id="214" creationId="{9453FF84-60C1-4EA8-B49B-1B8C2D0C589F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spMkLst>
            <pc:docMk/>
            <pc:sldMk cId="2764797204" sldId="263"/>
            <ac:spMk id="216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spMkLst>
            <pc:docMk/>
            <pc:sldMk cId="2764797204" sldId="263"/>
            <ac:spMk id="217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spMkLst>
            <pc:docMk/>
            <pc:sldMk cId="2764797204" sldId="263"/>
            <ac:spMk id="220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spMkLst>
            <pc:docMk/>
            <pc:sldMk cId="2764797204" sldId="263"/>
            <ac:spMk id="222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4.754" v="1841"/>
          <ac:spMkLst>
            <pc:docMk/>
            <pc:sldMk cId="2764797204" sldId="263"/>
            <ac:spMk id="225" creationId="{C0A1ED06-4733-4020-9C60-81D4D801408D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4.754" v="1841"/>
          <ac:spMkLst>
            <pc:docMk/>
            <pc:sldMk cId="2764797204" sldId="263"/>
            <ac:spMk id="226" creationId="{B0CA3509-3AF9-45FE-93ED-57BB5D5E8E0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2.284" v="1833"/>
          <ac:spMkLst>
            <pc:docMk/>
            <pc:sldMk cId="2764797204" sldId="263"/>
            <ac:spMk id="231" creationId="{8F23F8A3-8FD7-4779-8323-FDC26BE9988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2.284" v="1833"/>
          <ac:spMkLst>
            <pc:docMk/>
            <pc:sldMk cId="2764797204" sldId="263"/>
            <ac:spMk id="233" creationId="{F605C4CC-A25C-416F-8333-7CB7DC97D870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spMkLst>
            <pc:docMk/>
            <pc:sldMk cId="2764797204" sldId="263"/>
            <ac:spMk id="242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spMkLst>
            <pc:docMk/>
            <pc:sldMk cId="2764797204" sldId="263"/>
            <ac:spMk id="243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spMkLst>
            <pc:docMk/>
            <pc:sldMk cId="2764797204" sldId="263"/>
            <ac:spMk id="244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spMkLst>
            <pc:docMk/>
            <pc:sldMk cId="2764797204" sldId="263"/>
            <ac:spMk id="251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0.238" v="1837"/>
          <ac:spMkLst>
            <pc:docMk/>
            <pc:sldMk cId="2764797204" sldId="263"/>
            <ac:spMk id="259" creationId="{8F23F8A3-8FD7-4779-8323-FDC26BE99889}"/>
          </ac:spMkLst>
        </pc:spChg>
        <pc:spChg chg="add del">
          <ac:chgData name="PANTAZIS ANASTASIOS;ΠΑΝΤΑΖΗΣ ΑΝΑΣΤΑΣΙΟΣ" userId="S::klaount@aueb.gr::def7d02b-2eb8-44da-9ea5-4c7b2520d90b" providerId="AD" clId="Web-{2E87DF9C-6816-8BCE-B842-0E2E6E512A7A}" dt="2022-11-03T01:58:40.238" v="1837"/>
          <ac:spMkLst>
            <pc:docMk/>
            <pc:sldMk cId="2764797204" sldId="263"/>
            <ac:spMk id="260" creationId="{F605C4CC-A25C-416F-8333-7CB7DC97D870}"/>
          </ac:spMkLst>
        </pc:spChg>
        <pc:grpChg chg="add del">
          <ac:chgData name="PANTAZIS ANASTASIOS;ΠΑΝΤΑΖΗΣ ΑΝΑΣΤΑΣΙΟΣ" userId="S::klaount@aueb.gr::def7d02b-2eb8-44da-9ea5-4c7b2520d90b" providerId="AD" clId="Web-{2E87DF9C-6816-8BCE-B842-0E2E6E512A7A}" dt="2022-11-03T01:55:50.889" v="1805"/>
          <ac:grpSpMkLst>
            <pc:docMk/>
            <pc:sldMk cId="2764797204" sldId="263"/>
            <ac:grpSpMk id="143" creationId="{D8E9CF54-0466-4261-9E62-0249E60E1886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grpSpMkLst>
            <pc:docMk/>
            <pc:sldMk cId="2764797204" sldId="263"/>
            <ac:grpSpMk id="173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grpSpMkLst>
            <pc:docMk/>
            <pc:sldMk cId="2764797204" sldId="263"/>
            <ac:grpSpMk id="183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22.875" v="1811"/>
          <ac:grpSpMkLst>
            <pc:docMk/>
            <pc:sldMk cId="2764797204" sldId="263"/>
            <ac:grpSpMk id="191" creationId="{11CE155D-684B-4F5E-B835-C52765E310E7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grpSpMkLst>
            <pc:docMk/>
            <pc:sldMk cId="2764797204" sldId="263"/>
            <ac:grpSpMk id="218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grpSpMkLst>
            <pc:docMk/>
            <pc:sldMk cId="2764797204" sldId="263"/>
            <ac:grpSpMk id="221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6:57.032" v="1825"/>
          <ac:grpSpMkLst>
            <pc:docMk/>
            <pc:sldMk cId="2764797204" sldId="263"/>
            <ac:grpSpMk id="223" creationId="{11CE155D-684B-4F5E-B835-C52765E310E7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grpSpMkLst>
            <pc:docMk/>
            <pc:sldMk cId="2764797204" sldId="263"/>
            <ac:grpSpMk id="235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grpSpMkLst>
            <pc:docMk/>
            <pc:sldMk cId="2764797204" sldId="263"/>
            <ac:grpSpMk id="245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2E87DF9C-6816-8BCE-B842-0E2E6E512A7A}" dt="2022-11-03T01:58:26.175" v="1835"/>
          <ac:grpSpMkLst>
            <pc:docMk/>
            <pc:sldMk cId="2764797204" sldId="263"/>
            <ac:grpSpMk id="253" creationId="{11CE155D-684B-4F5E-B835-C52765E310E7}"/>
          </ac:grpSpMkLst>
        </pc:grpChg>
        <pc:picChg chg="mod ord">
          <ac:chgData name="PANTAZIS ANASTASIOS;ΠΑΝΤΑΖΗΣ ΑΝΑΣΤΑΣΙΟΣ" userId="S::klaount@aueb.gr::def7d02b-2eb8-44da-9ea5-4c7b2520d90b" providerId="AD" clId="Web-{2E87DF9C-6816-8BCE-B842-0E2E6E512A7A}" dt="2022-11-03T01:58:46.832" v="1843"/>
          <ac:picMkLst>
            <pc:docMk/>
            <pc:sldMk cId="2764797204" sldId="263"/>
            <ac:picMk id="4" creationId="{05465412-7FAF-45DA-69C3-9D5C16E0C7EB}"/>
          </ac:picMkLst>
        </pc:picChg>
        <pc:picChg chg="add del mod ord">
          <ac:chgData name="PANTAZIS ANASTASIOS;ΠΑΝΤΑΖΗΣ ΑΝΑΣΤΑΣΙΟΣ" userId="S::klaount@aueb.gr::def7d02b-2eb8-44da-9ea5-4c7b2520d90b" providerId="AD" clId="Web-{2E87DF9C-6816-8BCE-B842-0E2E6E512A7A}" dt="2022-11-03T01:59:21.677" v="1852"/>
          <ac:picMkLst>
            <pc:docMk/>
            <pc:sldMk cId="2764797204" sldId="263"/>
            <ac:picMk id="5" creationId="{8D9945B1-1951-FA54-22D9-EB7B649A3A65}"/>
          </ac:picMkLst>
        </pc:picChg>
        <pc:picChg chg="add mod">
          <ac:chgData name="PANTAZIS ANASTASIOS;ΠΑΝΤΑΖΗΣ ΑΝΑΣΤΑΣΙΟΣ" userId="S::klaount@aueb.gr::def7d02b-2eb8-44da-9ea5-4c7b2520d90b" providerId="AD" clId="Web-{2E87DF9C-6816-8BCE-B842-0E2E6E512A7A}" dt="2022-11-03T02:00:02.943" v="1862" actId="14100"/>
          <ac:picMkLst>
            <pc:docMk/>
            <pc:sldMk cId="2764797204" sldId="263"/>
            <ac:picMk id="6" creationId="{08F8BC2D-ED42-9452-AE83-D9A2B2679D41}"/>
          </ac:picMkLst>
        </pc:picChg>
      </pc:sldChg>
    </pc:docChg>
  </pc:docChgLst>
  <pc:docChgLst>
    <pc:chgData name="PANTAZIS ANASTASIOS;ΠΑΝΤΑΖΗΣ ΑΝΑΣΤΑΣΙΟΣ" userId="S::klaount@aueb.gr::def7d02b-2eb8-44da-9ea5-4c7b2520d90b" providerId="AD" clId="Web-{05A15014-01D0-ABAD-3A2B-E3CEDFC6B864}"/>
    <pc:docChg chg="addSld delSld modSld">
      <pc:chgData name="PANTAZIS ANASTASIOS;ΠΑΝΤΑΖΗΣ ΑΝΑΣΤΑΣΙΟΣ" userId="S::klaount@aueb.gr::def7d02b-2eb8-44da-9ea5-4c7b2520d90b" providerId="AD" clId="Web-{05A15014-01D0-ABAD-3A2B-E3CEDFC6B864}" dt="2022-11-04T17:37:39.144" v="409" actId="20577"/>
      <pc:docMkLst>
        <pc:docMk/>
      </pc:docMkLst>
      <pc:sldChg chg="delSp modSp">
        <pc:chgData name="PANTAZIS ANASTASIOS;ΠΑΝΤΑΖΗΣ ΑΝΑΣΤΑΣΙΟΣ" userId="S::klaount@aueb.gr::def7d02b-2eb8-44da-9ea5-4c7b2520d90b" providerId="AD" clId="Web-{05A15014-01D0-ABAD-3A2B-E3CEDFC6B864}" dt="2022-11-04T17:18:40.797" v="180" actId="20577"/>
        <pc:sldMkLst>
          <pc:docMk/>
          <pc:sldMk cId="2484146429" sldId="305"/>
        </pc:sldMkLst>
        <pc:spChg chg="mod">
          <ac:chgData name="PANTAZIS ANASTASIOS;ΠΑΝΤΑΖΗΣ ΑΝΑΣΤΑΣΙΟΣ" userId="S::klaount@aueb.gr::def7d02b-2eb8-44da-9ea5-4c7b2520d90b" providerId="AD" clId="Web-{05A15014-01D0-ABAD-3A2B-E3CEDFC6B864}" dt="2022-11-04T17:09:28.061" v="21" actId="1076"/>
          <ac:spMkLst>
            <pc:docMk/>
            <pc:sldMk cId="2484146429" sldId="305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5A15014-01D0-ABAD-3A2B-E3CEDFC6B864}" dt="2022-11-04T17:18:40.797" v="180" actId="20577"/>
          <ac:spMkLst>
            <pc:docMk/>
            <pc:sldMk cId="2484146429" sldId="305"/>
            <ac:spMk id="3" creationId="{00000000-0000-0000-0000-000000000000}"/>
          </ac:spMkLst>
        </pc:spChg>
        <pc:picChg chg="mod">
          <ac:chgData name="PANTAZIS ANASTASIOS;ΠΑΝΤΑΖΗΣ ΑΝΑΣΤΑΣΙΟΣ" userId="S::klaount@aueb.gr::def7d02b-2eb8-44da-9ea5-4c7b2520d90b" providerId="AD" clId="Web-{05A15014-01D0-ABAD-3A2B-E3CEDFC6B864}" dt="2022-11-04T17:09:03.295" v="14" actId="1076"/>
          <ac:picMkLst>
            <pc:docMk/>
            <pc:sldMk cId="2484146429" sldId="305"/>
            <ac:picMk id="11" creationId="{EDE8DF49-5AC3-F801-1536-CA18F8844162}"/>
          </ac:picMkLst>
        </pc:picChg>
        <pc:picChg chg="del">
          <ac:chgData name="PANTAZIS ANASTASIOS;ΠΑΝΤΑΖΗΣ ΑΝΑΣΤΑΣΙΟΣ" userId="S::klaount@aueb.gr::def7d02b-2eb8-44da-9ea5-4c7b2520d90b" providerId="AD" clId="Web-{05A15014-01D0-ABAD-3A2B-E3CEDFC6B864}" dt="2022-11-04T17:08:21.856" v="0"/>
          <ac:picMkLst>
            <pc:docMk/>
            <pc:sldMk cId="2484146429" sldId="305"/>
            <ac:picMk id="12" creationId="{9E0F7217-8341-ECD4-C6A3-4437F6C73443}"/>
          </ac:picMkLst>
        </pc:picChg>
      </pc:sldChg>
      <pc:sldChg chg="addSp delSp modSp">
        <pc:chgData name="PANTAZIS ANASTASIOS;ΠΑΝΤΑΖΗΣ ΑΝΑΣΤΑΣΙΟΣ" userId="S::klaount@aueb.gr::def7d02b-2eb8-44da-9ea5-4c7b2520d90b" providerId="AD" clId="Web-{05A15014-01D0-ABAD-3A2B-E3CEDFC6B864}" dt="2022-11-04T17:17:49.139" v="106" actId="20577"/>
        <pc:sldMkLst>
          <pc:docMk/>
          <pc:sldMk cId="1639224298" sldId="306"/>
        </pc:sldMkLst>
        <pc:spChg chg="mod ord">
          <ac:chgData name="PANTAZIS ANASTASIOS;ΠΑΝΤΑΖΗΣ ΑΝΑΣΤΑΣΙΟΣ" userId="S::klaount@aueb.gr::def7d02b-2eb8-44da-9ea5-4c7b2520d90b" providerId="AD" clId="Web-{05A15014-01D0-ABAD-3A2B-E3CEDFC6B864}" dt="2022-11-04T17:14:36.977" v="65" actId="1076"/>
          <ac:spMkLst>
            <pc:docMk/>
            <pc:sldMk cId="1639224298" sldId="306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5A15014-01D0-ABAD-3A2B-E3CEDFC6B864}" dt="2022-11-04T17:17:49.139" v="106" actId="20577"/>
          <ac:spMkLst>
            <pc:docMk/>
            <pc:sldMk cId="1639224298" sldId="306"/>
            <ac:spMk id="3" creationId="{00000000-0000-0000-0000-000000000000}"/>
          </ac:spMkLst>
        </pc:spChg>
        <pc:picChg chg="add del mod">
          <ac:chgData name="PANTAZIS ANASTASIOS;ΠΑΝΤΑΖΗΣ ΑΝΑΣΤΑΣΙΟΣ" userId="S::klaount@aueb.gr::def7d02b-2eb8-44da-9ea5-4c7b2520d90b" providerId="AD" clId="Web-{05A15014-01D0-ABAD-3A2B-E3CEDFC6B864}" dt="2022-11-04T17:14:56.290" v="66"/>
          <ac:picMkLst>
            <pc:docMk/>
            <pc:sldMk cId="1639224298" sldId="306"/>
            <ac:picMk id="5" creationId="{7FD0F0C6-CEDA-9E6E-D2D1-62A480B304B2}"/>
          </ac:picMkLst>
        </pc:picChg>
        <pc:picChg chg="add mod">
          <ac:chgData name="PANTAZIS ANASTASIOS;ΠΑΝΤΑΖΗΣ ΑΝΑΣΤΑΣΙΟΣ" userId="S::klaount@aueb.gr::def7d02b-2eb8-44da-9ea5-4c7b2520d90b" providerId="AD" clId="Web-{05A15014-01D0-ABAD-3A2B-E3CEDFC6B864}" dt="2022-11-04T17:12:49.677" v="34" actId="14100"/>
          <ac:picMkLst>
            <pc:docMk/>
            <pc:sldMk cId="1639224298" sldId="306"/>
            <ac:picMk id="6" creationId="{2C7FF31A-30B3-911C-A6E4-11B3111F6F2D}"/>
          </ac:picMkLst>
        </pc:picChg>
        <pc:picChg chg="del">
          <ac:chgData name="PANTAZIS ANASTASIOS;ΠΑΝΤΑΖΗΣ ΑΝΑΣΤΑΣΙΟΣ" userId="S::klaount@aueb.gr::def7d02b-2eb8-44da-9ea5-4c7b2520d90b" providerId="AD" clId="Web-{05A15014-01D0-ABAD-3A2B-E3CEDFC6B864}" dt="2022-11-04T17:12:16.223" v="29"/>
          <ac:picMkLst>
            <pc:docMk/>
            <pc:sldMk cId="1639224298" sldId="306"/>
            <ac:picMk id="7" creationId="{92CA0440-26E8-BDF3-13FD-CBABA20DE9E4}"/>
          </ac:picMkLst>
        </pc:picChg>
        <pc:picChg chg="del mod">
          <ac:chgData name="PANTAZIS ANASTASIOS;ΠΑΝΤΑΖΗΣ ΑΝΑΣΤΑΣΙΟΣ" userId="S::klaount@aueb.gr::def7d02b-2eb8-44da-9ea5-4c7b2520d90b" providerId="AD" clId="Web-{05A15014-01D0-ABAD-3A2B-E3CEDFC6B864}" dt="2022-11-04T17:13:03.083" v="36"/>
          <ac:picMkLst>
            <pc:docMk/>
            <pc:sldMk cId="1639224298" sldId="306"/>
            <ac:picMk id="8" creationId="{48167B93-9E35-5002-CF4F-9F85AC2307A3}"/>
          </ac:picMkLst>
        </pc:picChg>
        <pc:picChg chg="del">
          <ac:chgData name="PANTAZIS ANASTASIOS;ΠΑΝΤΑΖΗΣ ΑΝΑΣΤΑΣΙΟΣ" userId="S::klaount@aueb.gr::def7d02b-2eb8-44da-9ea5-4c7b2520d90b" providerId="AD" clId="Web-{05A15014-01D0-ABAD-3A2B-E3CEDFC6B864}" dt="2022-11-04T17:09:56.468" v="23"/>
          <ac:picMkLst>
            <pc:docMk/>
            <pc:sldMk cId="1639224298" sldId="306"/>
            <ac:picMk id="9" creationId="{896784B9-03C2-F9C1-95EF-66138E2C8EC7}"/>
          </ac:picMkLst>
        </pc:picChg>
        <pc:picChg chg="add mod ord">
          <ac:chgData name="PANTAZIS ANASTASIOS;ΠΑΝΤΑΖΗΣ ΑΝΑΣΤΑΣΙΟΣ" userId="S::klaount@aueb.gr::def7d02b-2eb8-44da-9ea5-4c7b2520d90b" providerId="AD" clId="Web-{05A15014-01D0-ABAD-3A2B-E3CEDFC6B864}" dt="2022-11-04T17:14:17.117" v="61"/>
          <ac:picMkLst>
            <pc:docMk/>
            <pc:sldMk cId="1639224298" sldId="306"/>
            <ac:picMk id="10" creationId="{0B848924-C592-837E-C31E-102E09F62F3E}"/>
          </ac:picMkLst>
        </pc:picChg>
        <pc:picChg chg="add mod">
          <ac:chgData name="PANTAZIS ANASTASIOS;ΠΑΝΤΑΖΗΣ ΑΝΑΣΤΑΣΙΟΣ" userId="S::klaount@aueb.gr::def7d02b-2eb8-44da-9ea5-4c7b2520d90b" providerId="AD" clId="Web-{05A15014-01D0-ABAD-3A2B-E3CEDFC6B864}" dt="2022-11-04T17:15:53.370" v="72" actId="14100"/>
          <ac:picMkLst>
            <pc:docMk/>
            <pc:sldMk cId="1639224298" sldId="306"/>
            <ac:picMk id="11" creationId="{1187E420-B5A3-6104-0CFB-EB2E926F46D6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05A15014-01D0-ABAD-3A2B-E3CEDFC6B864}" dt="2022-11-04T17:29:21.097" v="288" actId="1076"/>
        <pc:sldMkLst>
          <pc:docMk/>
          <pc:sldMk cId="4003924222" sldId="307"/>
        </pc:sldMkLst>
        <pc:spChg chg="mod ord">
          <ac:chgData name="PANTAZIS ANASTASIOS;ΠΑΝΤΑΖΗΣ ΑΝΑΣΤΑΣΙΟΣ" userId="S::klaount@aueb.gr::def7d02b-2eb8-44da-9ea5-4c7b2520d90b" providerId="AD" clId="Web-{05A15014-01D0-ABAD-3A2B-E3CEDFC6B864}" dt="2022-11-04T17:29:01.956" v="284" actId="1076"/>
          <ac:spMkLst>
            <pc:docMk/>
            <pc:sldMk cId="4003924222" sldId="307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05A15014-01D0-ABAD-3A2B-E3CEDFC6B864}" dt="2022-11-04T17:29:21.097" v="288" actId="1076"/>
          <ac:spMkLst>
            <pc:docMk/>
            <pc:sldMk cId="4003924222" sldId="307"/>
            <ac:spMk id="3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05A15014-01D0-ABAD-3A2B-E3CEDFC6B864}" dt="2022-11-04T17:20:52.316" v="262"/>
          <ac:picMkLst>
            <pc:docMk/>
            <pc:sldMk cId="4003924222" sldId="307"/>
            <ac:picMk id="5" creationId="{E2085FB9-358B-6FB4-F2D2-F16DAAB91376}"/>
          </ac:picMkLst>
        </pc:picChg>
        <pc:picChg chg="add">
          <ac:chgData name="PANTAZIS ANASTASIOS;ΠΑΝΤΑΖΗΣ ΑΝΑΣΤΑΣΙΟΣ" userId="S::klaount@aueb.gr::def7d02b-2eb8-44da-9ea5-4c7b2520d90b" providerId="AD" clId="Web-{05A15014-01D0-ABAD-3A2B-E3CEDFC6B864}" dt="2022-11-04T17:20:53.629" v="263"/>
          <ac:picMkLst>
            <pc:docMk/>
            <pc:sldMk cId="4003924222" sldId="307"/>
            <ac:picMk id="7" creationId="{B60B3258-E75F-395B-B6F8-6E7754474E34}"/>
          </ac:picMkLst>
        </pc:picChg>
        <pc:picChg chg="add mod">
          <ac:chgData name="PANTAZIS ANASTASIOS;ΠΑΝΤΑΖΗΣ ΑΝΑΣΤΑΣΙΟΣ" userId="S::klaount@aueb.gr::def7d02b-2eb8-44da-9ea5-4c7b2520d90b" providerId="AD" clId="Web-{05A15014-01D0-ABAD-3A2B-E3CEDFC6B864}" dt="2022-11-04T17:28:47.706" v="280" actId="14100"/>
          <ac:picMkLst>
            <pc:docMk/>
            <pc:sldMk cId="4003924222" sldId="307"/>
            <ac:picMk id="9" creationId="{A08C8E99-B913-E698-2909-2FB8D17899FD}"/>
          </ac:picMkLst>
        </pc:picChg>
        <pc:picChg chg="del">
          <ac:chgData name="PANTAZIS ANASTASIOS;ΠΑΝΤΑΖΗΣ ΑΝΑΣΤΑΣΙΟΣ" userId="S::klaount@aueb.gr::def7d02b-2eb8-44da-9ea5-4c7b2520d90b" providerId="AD" clId="Web-{05A15014-01D0-ABAD-3A2B-E3CEDFC6B864}" dt="2022-11-04T17:21:07.707" v="264"/>
          <ac:picMkLst>
            <pc:docMk/>
            <pc:sldMk cId="4003924222" sldId="307"/>
            <ac:picMk id="10" creationId="{7AAC067C-4FE8-C3EC-3B16-54E0AC1DEA1C}"/>
          </ac:picMkLst>
        </pc:picChg>
        <pc:picChg chg="del">
          <ac:chgData name="PANTAZIS ANASTASIOS;ΠΑΝΤΑΖΗΣ ΑΝΑΣΤΑΣΙΟΣ" userId="S::klaount@aueb.gr::def7d02b-2eb8-44da-9ea5-4c7b2520d90b" providerId="AD" clId="Web-{05A15014-01D0-ABAD-3A2B-E3CEDFC6B864}" dt="2022-11-04T17:27:38.251" v="267"/>
          <ac:picMkLst>
            <pc:docMk/>
            <pc:sldMk cId="4003924222" sldId="307"/>
            <ac:picMk id="11" creationId="{EDE8DF49-5AC3-F801-1536-CA18F8844162}"/>
          </ac:picMkLst>
        </pc:picChg>
        <pc:picChg chg="add mod">
          <ac:chgData name="PANTAZIS ANASTASIOS;ΠΑΝΤΑΖΗΣ ΑΝΑΣΤΑΣΙΟΣ" userId="S::klaount@aueb.gr::def7d02b-2eb8-44da-9ea5-4c7b2520d90b" providerId="AD" clId="Web-{05A15014-01D0-ABAD-3A2B-E3CEDFC6B864}" dt="2022-11-04T17:29:05.378" v="285" actId="14100"/>
          <ac:picMkLst>
            <pc:docMk/>
            <pc:sldMk cId="4003924222" sldId="307"/>
            <ac:picMk id="13" creationId="{0784C3A9-5090-D44C-B937-F7D6B3A4D65E}"/>
          </ac:picMkLst>
        </pc:picChg>
        <pc:picChg chg="add mod ord">
          <ac:chgData name="PANTAZIS ANASTASIOS;ΠΑΝΤΑΖΗΣ ΑΝΑΣΤΑΣΙΟΣ" userId="S::klaount@aueb.gr::def7d02b-2eb8-44da-9ea5-4c7b2520d90b" providerId="AD" clId="Web-{05A15014-01D0-ABAD-3A2B-E3CEDFC6B864}" dt="2022-11-04T17:29:16.207" v="287"/>
          <ac:picMkLst>
            <pc:docMk/>
            <pc:sldMk cId="4003924222" sldId="307"/>
            <ac:picMk id="15" creationId="{66585281-5483-4FD6-B923-7DE4BA415C1D}"/>
          </ac:picMkLst>
        </pc:picChg>
      </pc:sldChg>
      <pc:sldChg chg="modSp add replId">
        <pc:chgData name="PANTAZIS ANASTASIOS;ΠΑΝΤΑΖΗΣ ΑΝΑΣΤΑΣΙΟΣ" userId="S::klaount@aueb.gr::def7d02b-2eb8-44da-9ea5-4c7b2520d90b" providerId="AD" clId="Web-{05A15014-01D0-ABAD-3A2B-E3CEDFC6B864}" dt="2022-11-04T17:35:05.702" v="394" actId="20577"/>
        <pc:sldMkLst>
          <pc:docMk/>
          <pc:sldMk cId="3390772541" sldId="308"/>
        </pc:sldMkLst>
        <pc:spChg chg="mod">
          <ac:chgData name="PANTAZIS ANASTASIOS;ΠΑΝΤΑΖΗΣ ΑΝΑΣΤΑΣΙΟΣ" userId="S::klaount@aueb.gr::def7d02b-2eb8-44da-9ea5-4c7b2520d90b" providerId="AD" clId="Web-{05A15014-01D0-ABAD-3A2B-E3CEDFC6B864}" dt="2022-11-04T17:35:05.702" v="394" actId="20577"/>
          <ac:spMkLst>
            <pc:docMk/>
            <pc:sldMk cId="3390772541" sldId="308"/>
            <ac:spMk id="3" creationId="{00000000-0000-0000-0000-000000000000}"/>
          </ac:spMkLst>
        </pc:spChg>
      </pc:sldChg>
      <pc:sldChg chg="add del replId">
        <pc:chgData name="PANTAZIS ANASTASIOS;ΠΑΝΤΑΖΗΣ ΑΝΑΣΤΑΣΙΟΣ" userId="S::klaount@aueb.gr::def7d02b-2eb8-44da-9ea5-4c7b2520d90b" providerId="AD" clId="Web-{05A15014-01D0-ABAD-3A2B-E3CEDFC6B864}" dt="2022-11-04T17:35:31.874" v="396"/>
        <pc:sldMkLst>
          <pc:docMk/>
          <pc:sldMk cId="2690847225" sldId="309"/>
        </pc:sldMkLst>
      </pc:sldChg>
      <pc:sldChg chg="modSp add replId">
        <pc:chgData name="PANTAZIS ANASTASIOS;ΠΑΝΤΑΖΗΣ ΑΝΑΣΤΑΣΙΟΣ" userId="S::klaount@aueb.gr::def7d02b-2eb8-44da-9ea5-4c7b2520d90b" providerId="AD" clId="Web-{05A15014-01D0-ABAD-3A2B-E3CEDFC6B864}" dt="2022-11-04T17:37:39.144" v="409" actId="20577"/>
        <pc:sldMkLst>
          <pc:docMk/>
          <pc:sldMk cId="4265254490" sldId="309"/>
        </pc:sldMkLst>
        <pc:spChg chg="mod">
          <ac:chgData name="PANTAZIS ANASTASIOS;ΠΑΝΤΑΖΗΣ ΑΝΑΣΤΑΣΙΟΣ" userId="S::klaount@aueb.gr::def7d02b-2eb8-44da-9ea5-4c7b2520d90b" providerId="AD" clId="Web-{05A15014-01D0-ABAD-3A2B-E3CEDFC6B864}" dt="2022-11-04T17:37:00.049" v="407" actId="20577"/>
          <ac:spMkLst>
            <pc:docMk/>
            <pc:sldMk cId="4265254490" sldId="309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05A15014-01D0-ABAD-3A2B-E3CEDFC6B864}" dt="2022-11-04T17:37:39.144" v="409" actId="20577"/>
          <ac:spMkLst>
            <pc:docMk/>
            <pc:sldMk cId="4265254490" sldId="309"/>
            <ac:spMk id="3" creationId="{00000000-0000-0000-0000-000000000000}"/>
          </ac:spMkLst>
        </pc:spChg>
      </pc:sldChg>
    </pc:docChg>
  </pc:docChgLst>
  <pc:docChgLst>
    <pc:chgData name="PANTAZIS ANASTASIOS;ΠΑΝΤΑΖΗΣ ΑΝΑΣΤΑΣΙΟΣ" userId="S::klaount@aueb.gr::def7d02b-2eb8-44da-9ea5-4c7b2520d90b" providerId="AD" clId="Web-{21B49AD2-843C-188D-E7CA-E62CA9C2B486}"/>
    <pc:docChg chg="addSld delSld modSld">
      <pc:chgData name="PANTAZIS ANASTASIOS;ΠΑΝΤΑΖΗΣ ΑΝΑΣΤΑΣΙΟΣ" userId="S::klaount@aueb.gr::def7d02b-2eb8-44da-9ea5-4c7b2520d90b" providerId="AD" clId="Web-{21B49AD2-843C-188D-E7CA-E62CA9C2B486}" dt="2022-11-04T14:46:33.078" v="445"/>
      <pc:docMkLst>
        <pc:docMk/>
      </pc:docMkLst>
      <pc:sldChg chg="addSp delSp modSp add replId">
        <pc:chgData name="PANTAZIS ANASTASIOS;ΠΑΝΤΑΖΗΣ ΑΝΑΣΤΑΣΙΟΣ" userId="S::klaount@aueb.gr::def7d02b-2eb8-44da-9ea5-4c7b2520d90b" providerId="AD" clId="Web-{21B49AD2-843C-188D-E7CA-E62CA9C2B486}" dt="2022-11-04T13:42:30.589" v="60" actId="14100"/>
        <pc:sldMkLst>
          <pc:docMk/>
          <pc:sldMk cId="1335328920" sldId="293"/>
        </pc:sldMkLst>
        <pc:spChg chg="mod">
          <ac:chgData name="PANTAZIS ANASTASIOS;ΠΑΝΤΑΖΗΣ ΑΝΑΣΤΑΣΙΟΣ" userId="S::klaount@aueb.gr::def7d02b-2eb8-44da-9ea5-4c7b2520d90b" providerId="AD" clId="Web-{21B49AD2-843C-188D-E7CA-E62CA9C2B486}" dt="2022-11-04T13:31:07.676" v="10" actId="20577"/>
          <ac:spMkLst>
            <pc:docMk/>
            <pc:sldMk cId="1335328920" sldId="293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21B49AD2-843C-188D-E7CA-E62CA9C2B486}" dt="2022-11-04T13:33:26.696" v="11"/>
          <ac:picMkLst>
            <pc:docMk/>
            <pc:sldMk cId="1335328920" sldId="293"/>
            <ac:picMk id="4" creationId="{942BA7BC-AAD7-A324-FA1D-76F65D03248A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33:53.228" v="16"/>
          <ac:picMkLst>
            <pc:docMk/>
            <pc:sldMk cId="1335328920" sldId="293"/>
            <ac:picMk id="5" creationId="{4F4ACFE1-28C5-55E0-05E1-1D04309D3705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37:20.985" v="30"/>
          <ac:picMkLst>
            <pc:docMk/>
            <pc:sldMk cId="1335328920" sldId="293"/>
            <ac:picMk id="6" creationId="{604C059B-75C1-D038-EBD3-210615D95CCA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37:23.719" v="31"/>
          <ac:picMkLst>
            <pc:docMk/>
            <pc:sldMk cId="1335328920" sldId="293"/>
            <ac:picMk id="7" creationId="{3DEBB384-75B1-F4AE-E0FB-030BBC0A552E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37:08.078" v="27"/>
          <ac:picMkLst>
            <pc:docMk/>
            <pc:sldMk cId="1335328920" sldId="293"/>
            <ac:picMk id="8" creationId="{AAF5D731-ABFC-E96C-D878-FD8613807C42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1:44.838" v="53" actId="14100"/>
          <ac:picMkLst>
            <pc:docMk/>
            <pc:sldMk cId="1335328920" sldId="293"/>
            <ac:picMk id="9" creationId="{2E4FD96A-289E-7ECF-E158-8D6502690034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1:57.448" v="55" actId="14100"/>
          <ac:picMkLst>
            <pc:docMk/>
            <pc:sldMk cId="1335328920" sldId="293"/>
            <ac:picMk id="10" creationId="{B7227459-4DEE-41BE-7723-26FA1A9B063B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2:01.479" v="56" actId="14100"/>
          <ac:picMkLst>
            <pc:docMk/>
            <pc:sldMk cId="1335328920" sldId="293"/>
            <ac:picMk id="11" creationId="{64405B8E-71BD-50F3-172A-7B36B9ED0822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37:49.689" v="36" actId="14100"/>
          <ac:picMkLst>
            <pc:docMk/>
            <pc:sldMk cId="1335328920" sldId="293"/>
            <ac:picMk id="12" creationId="{8E8E9C72-0F7B-A889-612E-47B6943F3242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2:30.589" v="60" actId="14100"/>
          <ac:picMkLst>
            <pc:docMk/>
            <pc:sldMk cId="1335328920" sldId="293"/>
            <ac:picMk id="13" creationId="{B2D8D54C-4DD2-D845-06F0-AC003D74294F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2:15.886" v="58" actId="14100"/>
          <ac:picMkLst>
            <pc:docMk/>
            <pc:sldMk cId="1335328920" sldId="293"/>
            <ac:picMk id="14" creationId="{06B40B0F-BA05-B4AD-85DD-72173307FBEC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2:11.151" v="57" actId="1076"/>
          <ac:picMkLst>
            <pc:docMk/>
            <pc:sldMk cId="1335328920" sldId="293"/>
            <ac:picMk id="15" creationId="{42308244-1F6F-B1E9-9DE4-56CCF0CBA188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21B49AD2-843C-188D-E7CA-E62CA9C2B486}" dt="2022-11-04T13:54:05.050" v="123" actId="20577"/>
        <pc:sldMkLst>
          <pc:docMk/>
          <pc:sldMk cId="3294090375" sldId="294"/>
        </pc:sldMkLst>
        <pc:spChg chg="mod">
          <ac:chgData name="PANTAZIS ANASTASIOS;ΠΑΝΤΑΖΗΣ ΑΝΑΣΤΑΣΙΟΣ" userId="S::klaount@aueb.gr::def7d02b-2eb8-44da-9ea5-4c7b2520d90b" providerId="AD" clId="Web-{21B49AD2-843C-188D-E7CA-E62CA9C2B486}" dt="2022-11-04T13:54:05.050" v="123" actId="20577"/>
          <ac:spMkLst>
            <pc:docMk/>
            <pc:sldMk cId="3294090375" sldId="294"/>
            <ac:spMk id="2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21B49AD2-843C-188D-E7CA-E62CA9C2B486}" dt="2022-11-04T13:43:51.014" v="62"/>
          <ac:picMkLst>
            <pc:docMk/>
            <pc:sldMk cId="3294090375" sldId="294"/>
            <ac:picMk id="4" creationId="{C4FDD925-F049-38F0-C0D1-AF3BB8E4ECA6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7:12.927" v="82" actId="14100"/>
          <ac:picMkLst>
            <pc:docMk/>
            <pc:sldMk cId="3294090375" sldId="294"/>
            <ac:picMk id="5" creationId="{D837CE52-F4EF-C72A-FFC1-129B72F73581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44:59.766" v="68"/>
          <ac:picMkLst>
            <pc:docMk/>
            <pc:sldMk cId="3294090375" sldId="294"/>
            <ac:picMk id="6" creationId="{E843CF02-96F6-32BB-5C8A-0204ABE16402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46:57.161" v="77"/>
          <ac:picMkLst>
            <pc:docMk/>
            <pc:sldMk cId="3294090375" sldId="294"/>
            <ac:picMk id="7" creationId="{871D7BA5-965A-CA3D-8617-D3AB8DFAC2C9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48:07.741" v="85"/>
          <ac:picMkLst>
            <pc:docMk/>
            <pc:sldMk cId="3294090375" sldId="294"/>
            <ac:picMk id="8" creationId="{CBD1D09B-DE4B-F7B1-037E-F41C086B9994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48:42.258" v="90"/>
          <ac:picMkLst>
            <pc:docMk/>
            <pc:sldMk cId="3294090375" sldId="294"/>
            <ac:picMk id="9" creationId="{742EE696-1554-19DA-E1FE-A3CAAB757C09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50:27.636" v="96"/>
          <ac:picMkLst>
            <pc:docMk/>
            <pc:sldMk cId="3294090375" sldId="294"/>
            <ac:picMk id="10" creationId="{6FA0C17C-574F-4B5B-303F-28C80FCFA480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50:47.075" v="102"/>
          <ac:picMkLst>
            <pc:docMk/>
            <pc:sldMk cId="3294090375" sldId="294"/>
            <ac:picMk id="11" creationId="{FEABCC55-DFA8-BADA-0F5B-8446A3DE831F}"/>
          </ac:picMkLst>
        </pc:picChg>
        <pc:picChg chg="add del mod">
          <ac:chgData name="PANTAZIS ANASTASIOS;ΠΑΝΤΑΖΗΣ ΑΝΑΣΤΑΣΙΟΣ" userId="S::klaount@aueb.gr::def7d02b-2eb8-44da-9ea5-4c7b2520d90b" providerId="AD" clId="Web-{21B49AD2-843C-188D-E7CA-E62CA9C2B486}" dt="2022-11-04T13:45:35.142" v="72"/>
          <ac:picMkLst>
            <pc:docMk/>
            <pc:sldMk cId="3294090375" sldId="294"/>
            <ac:picMk id="12" creationId="{8B72EFD7-92A9-B679-2C65-005718496BB7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7:16.568" v="83" actId="1076"/>
          <ac:picMkLst>
            <pc:docMk/>
            <pc:sldMk cId="3294090375" sldId="294"/>
            <ac:picMk id="13" creationId="{B6E6F8FD-150E-4D94-DF51-C0E129111146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7:19.458" v="84" actId="14100"/>
          <ac:picMkLst>
            <pc:docMk/>
            <pc:sldMk cId="3294090375" sldId="294"/>
            <ac:picMk id="14" creationId="{6EB66BFC-6E1C-A5F2-466D-4F021DCD2F1A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8:57.415" v="95" actId="14100"/>
          <ac:picMkLst>
            <pc:docMk/>
            <pc:sldMk cId="3294090375" sldId="294"/>
            <ac:picMk id="15" creationId="{EEAA8C94-06C2-1B50-3562-01C04EA007C1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48:51.352" v="93" actId="14100"/>
          <ac:picMkLst>
            <pc:docMk/>
            <pc:sldMk cId="3294090375" sldId="294"/>
            <ac:picMk id="16" creationId="{93E2D2BE-7548-7F89-3341-F4C810FE5AB9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50:43.090" v="101" actId="14100"/>
          <ac:picMkLst>
            <pc:docMk/>
            <pc:sldMk cId="3294090375" sldId="294"/>
            <ac:picMk id="17" creationId="{12E522B6-3C13-F326-B33C-5A00664CD625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52:16.187" v="112" actId="14100"/>
          <ac:picMkLst>
            <pc:docMk/>
            <pc:sldMk cId="3294090375" sldId="294"/>
            <ac:picMk id="18" creationId="{9493E75E-56B6-9B29-AD51-47F559C21543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3:51:55.467" v="108" actId="14100"/>
          <ac:picMkLst>
            <pc:docMk/>
            <pc:sldMk cId="3294090375" sldId="294"/>
            <ac:picMk id="19" creationId="{8DCB832A-4272-6F40-E767-66FB051D36DB}"/>
          </ac:picMkLst>
        </pc:picChg>
      </pc:sldChg>
      <pc:sldChg chg="add del replId">
        <pc:chgData name="PANTAZIS ANASTASIOS;ΠΑΝΤΑΖΗΣ ΑΝΑΣΤΑΣΙΟΣ" userId="S::klaount@aueb.gr::def7d02b-2eb8-44da-9ea5-4c7b2520d90b" providerId="AD" clId="Web-{21B49AD2-843C-188D-E7CA-E62CA9C2B486}" dt="2022-11-04T13:53:41.752" v="114"/>
        <pc:sldMkLst>
          <pc:docMk/>
          <pc:sldMk cId="1908731553" sldId="295"/>
        </pc:sldMkLst>
      </pc:sldChg>
      <pc:sldChg chg="addSp delSp modSp add replId">
        <pc:chgData name="PANTAZIS ANASTASIOS;ΠΑΝΤΑΖΗΣ ΑΝΑΣΤΑΣΙΟΣ" userId="S::klaount@aueb.gr::def7d02b-2eb8-44da-9ea5-4c7b2520d90b" providerId="AD" clId="Web-{21B49AD2-843C-188D-E7CA-E62CA9C2B486}" dt="2022-11-04T14:11:36.273" v="191" actId="14100"/>
        <pc:sldMkLst>
          <pc:docMk/>
          <pc:sldMk cId="3925204495" sldId="295"/>
        </pc:sldMkLst>
        <pc:spChg chg="mod">
          <ac:chgData name="PANTAZIS ANASTASIOS;ΠΑΝΤΑΖΗΣ ΑΝΑΣΤΑΣΙΟΣ" userId="S::klaount@aueb.gr::def7d02b-2eb8-44da-9ea5-4c7b2520d90b" providerId="AD" clId="Web-{21B49AD2-843C-188D-E7CA-E62CA9C2B486}" dt="2022-11-04T13:57:59.073" v="143" actId="20577"/>
          <ac:spMkLst>
            <pc:docMk/>
            <pc:sldMk cId="3925204495" sldId="295"/>
            <ac:spMk id="2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21B49AD2-843C-188D-E7CA-E62CA9C2B486}" dt="2022-11-04T13:58:05.324" v="144" actId="14100"/>
          <ac:picMkLst>
            <pc:docMk/>
            <pc:sldMk cId="3925204495" sldId="295"/>
            <ac:picMk id="4" creationId="{AA42FFC2-1F21-3186-EA01-84236A62C8BC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01:34.893" v="164" actId="14100"/>
          <ac:picMkLst>
            <pc:docMk/>
            <pc:sldMk cId="3925204495" sldId="295"/>
            <ac:picMk id="5" creationId="{906DA080-0762-8B18-EDD8-B87F030E61D9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01:45.222" v="166" actId="1076"/>
          <ac:picMkLst>
            <pc:docMk/>
            <pc:sldMk cId="3925204495" sldId="295"/>
            <ac:picMk id="6" creationId="{57091A67-3B61-96EA-64C9-909F8D14D4E4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07:29.186" v="178" actId="14100"/>
          <ac:picMkLst>
            <pc:docMk/>
            <pc:sldMk cId="3925204495" sldId="295"/>
            <ac:picMk id="7" creationId="{9CD70CAD-877F-C46A-C20E-5930F07883A2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07:32.874" v="179" actId="14100"/>
          <ac:picMkLst>
            <pc:docMk/>
            <pc:sldMk cId="3925204495" sldId="295"/>
            <ac:picMk id="8" creationId="{93D0E43C-4BC6-F527-D97D-190F1FE8097C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05:44.933" v="167"/>
          <ac:picMkLst>
            <pc:docMk/>
            <pc:sldMk cId="3925204495" sldId="295"/>
            <ac:picMk id="9" creationId="{2E4FD96A-289E-7ECF-E158-8D6502690034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06:38.372" v="171"/>
          <ac:picMkLst>
            <pc:docMk/>
            <pc:sldMk cId="3925204495" sldId="295"/>
            <ac:picMk id="10" creationId="{B7227459-4DEE-41BE-7723-26FA1A9B063B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07:43.593" v="180"/>
          <ac:picMkLst>
            <pc:docMk/>
            <pc:sldMk cId="3925204495" sldId="295"/>
            <ac:picMk id="11" creationId="{64405B8E-71BD-50F3-172A-7B36B9ED0822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10:59.772" v="187"/>
          <ac:picMkLst>
            <pc:docMk/>
            <pc:sldMk cId="3925204495" sldId="295"/>
            <ac:picMk id="12" creationId="{8E8E9C72-0F7B-A889-612E-47B6943F3242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55:47.725" v="125"/>
          <ac:picMkLst>
            <pc:docMk/>
            <pc:sldMk cId="3925204495" sldId="295"/>
            <ac:picMk id="13" creationId="{B2D8D54C-4DD2-D845-06F0-AC003D74294F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3:59:04.388" v="145"/>
          <ac:picMkLst>
            <pc:docMk/>
            <pc:sldMk cId="3925204495" sldId="295"/>
            <ac:picMk id="14" creationId="{06B40B0F-BA05-B4AD-85DD-72173307FBEC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00:32.422" v="152"/>
          <ac:picMkLst>
            <pc:docMk/>
            <pc:sldMk cId="3925204495" sldId="295"/>
            <ac:picMk id="15" creationId="{42308244-1F6F-B1E9-9DE4-56CCF0CBA188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10:57.662" v="186" actId="14100"/>
          <ac:picMkLst>
            <pc:docMk/>
            <pc:sldMk cId="3925204495" sldId="295"/>
            <ac:picMk id="16" creationId="{246BDB38-F36D-4E3A-D18E-5AE142A45E9F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11:36.273" v="191" actId="14100"/>
          <ac:picMkLst>
            <pc:docMk/>
            <pc:sldMk cId="3925204495" sldId="295"/>
            <ac:picMk id="17" creationId="{D2C1451A-E708-0E5D-DDFF-3649A2AAB324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21B49AD2-843C-188D-E7CA-E62CA9C2B486}" dt="2022-11-04T14:26:46.053" v="268" actId="14100"/>
        <pc:sldMkLst>
          <pc:docMk/>
          <pc:sldMk cId="380504988" sldId="296"/>
        </pc:sldMkLst>
        <pc:spChg chg="mod">
          <ac:chgData name="PANTAZIS ANASTASIOS;ΠΑΝΤΑΖΗΣ ΑΝΑΣΤΑΣΙΟΣ" userId="S::klaount@aueb.gr::def7d02b-2eb8-44da-9ea5-4c7b2520d90b" providerId="AD" clId="Web-{21B49AD2-843C-188D-E7CA-E62CA9C2B486}" dt="2022-11-04T14:12:23.931" v="208" actId="20577"/>
          <ac:spMkLst>
            <pc:docMk/>
            <pc:sldMk cId="380504988" sldId="296"/>
            <ac:spMk id="2" creationId="{00000000-0000-0000-0000-000000000000}"/>
          </ac:spMkLst>
        </pc:spChg>
        <pc:picChg chg="del mod">
          <ac:chgData name="PANTAZIS ANASTASIOS;ΠΑΝΤΑΖΗΣ ΑΝΑΣΤΑΣΙΟΣ" userId="S::klaount@aueb.gr::def7d02b-2eb8-44da-9ea5-4c7b2520d90b" providerId="AD" clId="Web-{21B49AD2-843C-188D-E7CA-E62CA9C2B486}" dt="2022-11-04T14:15:54.610" v="210"/>
          <ac:picMkLst>
            <pc:docMk/>
            <pc:sldMk cId="380504988" sldId="296"/>
            <ac:picMk id="4" creationId="{AA42FFC2-1F21-3186-EA01-84236A62C8BC}"/>
          </ac:picMkLst>
        </pc:picChg>
        <pc:picChg chg="del mod">
          <ac:chgData name="PANTAZIS ANASTASIOS;ΠΑΝΤΑΖΗΣ ΑΝΑΣΤΑΣΙΟΣ" userId="S::klaount@aueb.gr::def7d02b-2eb8-44da-9ea5-4c7b2520d90b" providerId="AD" clId="Web-{21B49AD2-843C-188D-E7CA-E62CA9C2B486}" dt="2022-11-04T14:19:13.085" v="224"/>
          <ac:picMkLst>
            <pc:docMk/>
            <pc:sldMk cId="380504988" sldId="296"/>
            <ac:picMk id="5" creationId="{906DA080-0762-8B18-EDD8-B87F030E61D9}"/>
          </ac:picMkLst>
        </pc:picChg>
        <pc:picChg chg="del mod">
          <ac:chgData name="PANTAZIS ANASTASIOS;ΠΑΝΤΑΖΗΣ ΑΝΑΣΤΑΣΙΟΣ" userId="S::klaount@aueb.gr::def7d02b-2eb8-44da-9ea5-4c7b2520d90b" providerId="AD" clId="Web-{21B49AD2-843C-188D-E7CA-E62CA9C2B486}" dt="2022-11-04T14:19:27.804" v="229"/>
          <ac:picMkLst>
            <pc:docMk/>
            <pc:sldMk cId="380504988" sldId="296"/>
            <ac:picMk id="6" creationId="{57091A67-3B61-96EA-64C9-909F8D14D4E4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21:41.231" v="244"/>
          <ac:picMkLst>
            <pc:docMk/>
            <pc:sldMk cId="380504988" sldId="296"/>
            <ac:picMk id="7" creationId="{9CD70CAD-877F-C46A-C20E-5930F07883A2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23:22.250" v="251"/>
          <ac:picMkLst>
            <pc:docMk/>
            <pc:sldMk cId="380504988" sldId="296"/>
            <ac:picMk id="8" creationId="{93D0E43C-4BC6-F527-D97D-190F1FE8097C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16:15.235" v="217" actId="14100"/>
          <ac:picMkLst>
            <pc:docMk/>
            <pc:sldMk cId="380504988" sldId="296"/>
            <ac:picMk id="9" creationId="{35F94FCC-9046-CF31-58DB-C232C52DE228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16:59.924" v="220" actId="14100"/>
          <ac:picMkLst>
            <pc:docMk/>
            <pc:sldMk cId="380504988" sldId="296"/>
            <ac:picMk id="10" creationId="{F2EE386B-8FFF-A881-9C17-F7B0B2E5BB23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0:05.556" v="233" actId="14100"/>
          <ac:picMkLst>
            <pc:docMk/>
            <pc:sldMk cId="380504988" sldId="296"/>
            <ac:picMk id="11" creationId="{6DFAC1D2-FD0A-8B37-6478-3F41BE95D4DD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0:55.417" v="243" actId="14100"/>
          <ac:picMkLst>
            <pc:docMk/>
            <pc:sldMk cId="380504988" sldId="296"/>
            <ac:picMk id="12" creationId="{4CFFAF06-4174-4561-B2E5-45EB7CB47000}"/>
          </ac:picMkLst>
        </pc:picChg>
        <pc:picChg chg="add del mod">
          <ac:chgData name="PANTAZIS ANASTASIOS;ΠΑΝΤΑΖΗΣ ΑΝΑΣΤΑΣΙΟΣ" userId="S::klaount@aueb.gr::def7d02b-2eb8-44da-9ea5-4c7b2520d90b" providerId="AD" clId="Web-{21B49AD2-843C-188D-E7CA-E62CA9C2B486}" dt="2022-11-04T14:20:24.884" v="237"/>
          <ac:picMkLst>
            <pc:docMk/>
            <pc:sldMk cId="380504988" sldId="296"/>
            <ac:picMk id="13" creationId="{EE6C5768-75C4-057E-9F8A-3AC4168C2AC7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0:52.135" v="242" actId="14100"/>
          <ac:picMkLst>
            <pc:docMk/>
            <pc:sldMk cId="380504988" sldId="296"/>
            <ac:picMk id="14" creationId="{8E14F4DC-EC2C-6DA8-5B78-009C55EAC3ED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6:42.975" v="267" actId="14100"/>
          <ac:picMkLst>
            <pc:docMk/>
            <pc:sldMk cId="380504988" sldId="296"/>
            <ac:picMk id="15" creationId="{8BB659D5-52AF-5FD0-B69C-C5A2EA4B592E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23:25.203" v="252"/>
          <ac:picMkLst>
            <pc:docMk/>
            <pc:sldMk cId="380504988" sldId="296"/>
            <ac:picMk id="16" creationId="{246BDB38-F36D-4E3A-D18E-5AE142A45E9F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23:28.156" v="253"/>
          <ac:picMkLst>
            <pc:docMk/>
            <pc:sldMk cId="380504988" sldId="296"/>
            <ac:picMk id="17" creationId="{D2C1451A-E708-0E5D-DDFF-3649A2AAB324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6:46.053" v="268" actId="14100"/>
          <ac:picMkLst>
            <pc:docMk/>
            <pc:sldMk cId="380504988" sldId="296"/>
            <ac:picMk id="18" creationId="{B7715446-F82E-5BC9-69EC-78592157DE09}"/>
          </ac:picMkLst>
        </pc:picChg>
        <pc:picChg chg="add mod">
          <ac:chgData name="PANTAZIS ANASTASIOS;ΠΑΝΤΑΖΗΣ ΑΝΑΣΤΑΣΙΟΣ" userId="S::klaount@aueb.gr::def7d02b-2eb8-44da-9ea5-4c7b2520d90b" providerId="AD" clId="Web-{21B49AD2-843C-188D-E7CA-E62CA9C2B486}" dt="2022-11-04T14:26:22.224" v="263" actId="14100"/>
          <ac:picMkLst>
            <pc:docMk/>
            <pc:sldMk cId="380504988" sldId="296"/>
            <ac:picMk id="19" creationId="{E8FD118A-8544-B55D-E69E-5189485E8062}"/>
          </ac:picMkLst>
        </pc:picChg>
      </pc:sldChg>
      <pc:sldChg chg="addSp delSp modSp add mod replId setBg setClrOvrMap">
        <pc:chgData name="PANTAZIS ANASTASIOS;ΠΑΝΤΑΖΗΣ ΑΝΑΣΤΑΣΙΟΣ" userId="S::klaount@aueb.gr::def7d02b-2eb8-44da-9ea5-4c7b2520d90b" providerId="AD" clId="Web-{21B49AD2-843C-188D-E7CA-E62CA9C2B486}" dt="2022-11-04T14:42:47.664" v="388" actId="20577"/>
        <pc:sldMkLst>
          <pc:docMk/>
          <pc:sldMk cId="3709835702" sldId="297"/>
        </pc:sldMkLst>
        <pc:spChg chg="mod ord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21B49AD2-843C-188D-E7CA-E62CA9C2B486}" dt="2022-11-04T14:42:47.664" v="388" actId="20577"/>
          <ac:spMkLst>
            <pc:docMk/>
            <pc:sldMk cId="3709835702" sldId="297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2.403" v="314"/>
          <ac:spMkLst>
            <pc:docMk/>
            <pc:sldMk cId="3709835702" sldId="297"/>
            <ac:spMk id="110" creationId="{BB115E43-049F-4FA8-851F-A790957F2895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5.888" v="316"/>
          <ac:spMkLst>
            <pc:docMk/>
            <pc:sldMk cId="3709835702" sldId="297"/>
            <ac:spMk id="112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5.888" v="316"/>
          <ac:spMkLst>
            <pc:docMk/>
            <pc:sldMk cId="3709835702" sldId="297"/>
            <ac:spMk id="113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8.560" v="318"/>
          <ac:spMkLst>
            <pc:docMk/>
            <pc:sldMk cId="3709835702" sldId="297"/>
            <ac:spMk id="114" creationId="{450D3AD2-FA80-415F-A9CE-54D884561CD7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8.560" v="318"/>
          <ac:spMkLst>
            <pc:docMk/>
            <pc:sldMk cId="3709835702" sldId="297"/>
            <ac:spMk id="115" creationId="{C3896A03-3945-419A-B66B-4EE266EDD152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48.560" v="318"/>
          <ac:spMkLst>
            <pc:docMk/>
            <pc:sldMk cId="3709835702" sldId="297"/>
            <ac:spMk id="116" creationId="{B34F5AD2-EDBD-4BBD-A55C-EAFFD0C7097A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51.138" v="320"/>
          <ac:spMkLst>
            <pc:docMk/>
            <pc:sldMk cId="3709835702" sldId="297"/>
            <ac:spMk id="118" creationId="{823AC064-BC96-4F32-8AE1-B2FD38754823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20" creationId="{7DE75D4A-0965-4973-BE75-DECCAC9A9614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54.732" v="322"/>
          <ac:spMkLst>
            <pc:docMk/>
            <pc:sldMk cId="3709835702" sldId="297"/>
            <ac:spMk id="121" creationId="{C475749F-F487-4EFB-ABC7-C1359590EB76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7:57.482" v="324"/>
          <ac:spMkLst>
            <pc:docMk/>
            <pc:sldMk cId="3709835702" sldId="297"/>
            <ac:spMk id="123" creationId="{98135EBA-B3A3-4F88-BCB1-D0C8E63F47CA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26" creationId="{0D7B6173-1D58-48E2-83CF-37350F315F75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27" creationId="{2F36CA75-CFBF-4844-B719-8FE9EBADA9AF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28" creationId="{3D4A84B9-E564-4DD0-97F8-DBF1C460C28A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spMkLst>
            <pc:docMk/>
            <pc:sldMk cId="3709835702" sldId="297"/>
            <ac:spMk id="130" creationId="{102382E0-0A09-46AE-B955-B911CAFE7F00}"/>
          </ac:spMkLst>
        </pc:spChg>
        <pc:picChg chg="mod ord">
          <ac:chgData name="PANTAZIS ANASTASIOS;ΠΑΝΤΑΖΗΣ ΑΝΑΣΤΑΣΙΟΣ" userId="S::klaount@aueb.gr::def7d02b-2eb8-44da-9ea5-4c7b2520d90b" providerId="AD" clId="Web-{21B49AD2-843C-188D-E7CA-E62CA9C2B486}" dt="2022-11-04T14:38:10.983" v="326"/>
          <ac:picMkLst>
            <pc:docMk/>
            <pc:sldMk cId="3709835702" sldId="297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21B49AD2-843C-188D-E7CA-E62CA9C2B486}" dt="2022-11-04T14:40:26.378" v="344" actId="14100"/>
          <ac:picMkLst>
            <pc:docMk/>
            <pc:sldMk cId="3709835702" sldId="297"/>
            <ac:picMk id="5" creationId="{42B908B2-20D8-BB8E-87DB-9778C6080D84}"/>
          </ac:picMkLst>
        </pc:picChg>
        <pc:picChg chg="add del mod">
          <ac:chgData name="PANTAZIS ANASTASIOS;ΠΑΝΤΑΖΗΣ ΑΝΑΣΤΑΣΙΟΣ" userId="S::klaount@aueb.gr::def7d02b-2eb8-44da-9ea5-4c7b2520d90b" providerId="AD" clId="Web-{21B49AD2-843C-188D-E7CA-E62CA9C2B486}" dt="2022-11-04T14:35:09.992" v="298"/>
          <ac:picMkLst>
            <pc:docMk/>
            <pc:sldMk cId="3709835702" sldId="297"/>
            <ac:picMk id="6" creationId="{22FB92AB-8A43-0CA8-5005-631B9F6276D2}"/>
          </ac:picMkLst>
        </pc:picChg>
        <pc:picChg chg="add mod ord">
          <ac:chgData name="PANTAZIS ANASTASIOS;ΠΑΝΤΑΖΗΣ ΑΝΑΣΤΑΣΙΟΣ" userId="S::klaount@aueb.gr::def7d02b-2eb8-44da-9ea5-4c7b2520d90b" providerId="AD" clId="Web-{21B49AD2-843C-188D-E7CA-E62CA9C2B486}" dt="2022-11-04T14:40:24.065" v="343" actId="1076"/>
          <ac:picMkLst>
            <pc:docMk/>
            <pc:sldMk cId="3709835702" sldId="297"/>
            <ac:picMk id="7" creationId="{03D10873-5D1D-FDF9-9C34-4B15D4C93E46}"/>
          </ac:picMkLst>
        </pc:picChg>
        <pc:picChg chg="add mod ord">
          <ac:chgData name="PANTAZIS ANASTASIOS;ΠΑΝΤΑΖΗΣ ΑΝΑΣΤΑΣΙΟΣ" userId="S::klaount@aueb.gr::def7d02b-2eb8-44da-9ea5-4c7b2520d90b" providerId="AD" clId="Web-{21B49AD2-843C-188D-E7CA-E62CA9C2B486}" dt="2022-11-04T14:40:36.753" v="346" actId="14100"/>
          <ac:picMkLst>
            <pc:docMk/>
            <pc:sldMk cId="3709835702" sldId="297"/>
            <ac:picMk id="8" creationId="{FC6E37B4-2EAB-A8E1-9451-1E0EC80F4DB2}"/>
          </ac:picMkLst>
        </pc:picChg>
        <pc:picChg chg="add del">
          <ac:chgData name="PANTAZIS ANASTASIOS;ΠΑΝΤΑΖΗΣ ΑΝΑΣΤΑΣΙΟΣ" userId="S::klaount@aueb.gr::def7d02b-2eb8-44da-9ea5-4c7b2520d90b" providerId="AD" clId="Web-{21B49AD2-843C-188D-E7CA-E62CA9C2B486}" dt="2022-11-04T14:38:10.983" v="326"/>
          <ac:picMkLst>
            <pc:docMk/>
            <pc:sldMk cId="3709835702" sldId="297"/>
            <ac:picMk id="129" creationId="{4A599609-F5C2-4A0B-A992-913F814A631A}"/>
          </ac:picMkLst>
        </pc:picChg>
        <pc:cxnChg chg="add del">
          <ac:chgData name="PANTAZIS ANASTASIOS;ΠΑΝΤΑΖΗΣ ΑΝΑΣΤΑΣΙΟΣ" userId="S::klaount@aueb.gr::def7d02b-2eb8-44da-9ea5-4c7b2520d90b" providerId="AD" clId="Web-{21B49AD2-843C-188D-E7CA-E62CA9C2B486}" dt="2022-11-04T14:37:51.138" v="320"/>
          <ac:cxnSpMkLst>
            <pc:docMk/>
            <pc:sldMk cId="3709835702" sldId="297"/>
            <ac:cxnSpMk id="119" creationId="{7E7C77BC-7138-40B1-A15B-20F57A494629}"/>
          </ac:cxnSpMkLst>
        </pc:cxnChg>
        <pc:cxnChg chg="add del">
          <ac:chgData name="PANTAZIS ANASTASIOS;ΠΑΝΤΑΖΗΣ ΑΝΑΣΤΑΣΙΟΣ" userId="S::klaount@aueb.gr::def7d02b-2eb8-44da-9ea5-4c7b2520d90b" providerId="AD" clId="Web-{21B49AD2-843C-188D-E7CA-E62CA9C2B486}" dt="2022-11-04T14:37:57.482" v="324"/>
          <ac:cxnSpMkLst>
            <pc:docMk/>
            <pc:sldMk cId="3709835702" sldId="297"/>
            <ac:cxnSpMk id="124" creationId="{447D1B1D-04C6-4151-9423-F5437649E485}"/>
          </ac:cxnSpMkLst>
        </pc:cxnChg>
      </pc:sldChg>
      <pc:sldChg chg="addSp delSp modSp add mod replId setClrOvrMap">
        <pc:chgData name="PANTAZIS ANASTASIOS;ΠΑΝΤΑΖΗΣ ΑΝΑΣΤΑΣΙΟΣ" userId="S::klaount@aueb.gr::def7d02b-2eb8-44da-9ea5-4c7b2520d90b" providerId="AD" clId="Web-{21B49AD2-843C-188D-E7CA-E62CA9C2B486}" dt="2022-11-04T14:46:33.078" v="445"/>
        <pc:sldMkLst>
          <pc:docMk/>
          <pc:sldMk cId="4137049281" sldId="298"/>
        </pc:sldMkLst>
        <pc:spChg chg="mod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13.264" v="434"/>
          <ac:spMkLst>
            <pc:docMk/>
            <pc:sldMk cId="4137049281" sldId="298"/>
            <ac:spMk id="110" creationId="{275D6C10-B5A7-4715-803E-0501C9C2CC21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17.671" v="436"/>
          <ac:spMkLst>
            <pc:docMk/>
            <pc:sldMk cId="4137049281" sldId="298"/>
            <ac:spMk id="112" creationId="{890DEF05-784E-4B61-89E4-04C4ECF4E5A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17.671" v="436"/>
          <ac:spMkLst>
            <pc:docMk/>
            <pc:sldMk cId="4137049281" sldId="298"/>
            <ac:spMk id="113" creationId="{27BDFED6-6E33-4606-AFE2-886ADB1C018E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21.405" v="438"/>
          <ac:spMkLst>
            <pc:docMk/>
            <pc:sldMk cId="4137049281" sldId="298"/>
            <ac:spMk id="116" creationId="{33CD251C-A887-4D2F-925B-FC097198538B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24.405" v="440"/>
          <ac:spMkLst>
            <pc:docMk/>
            <pc:sldMk cId="4137049281" sldId="298"/>
            <ac:spMk id="121" creationId="{0A597D97-203B-498B-95D3-E90DC961039F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24.405" v="440"/>
          <ac:spMkLst>
            <pc:docMk/>
            <pc:sldMk cId="4137049281" sldId="298"/>
            <ac:spMk id="122" creationId="{6A6EF10E-DF41-4BD3-8EB4-6F646531DC26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0.249" v="442"/>
          <ac:spMkLst>
            <pc:docMk/>
            <pc:sldMk cId="4137049281" sldId="298"/>
            <ac:spMk id="124" creationId="{8F23F8A3-8FD7-4779-8323-FDC26BE99889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0.249" v="442"/>
          <ac:spMkLst>
            <pc:docMk/>
            <pc:sldMk cId="4137049281" sldId="298"/>
            <ac:spMk id="125" creationId="{F605C4CC-A25C-416F-8333-7CB7DC97D870}"/>
          </ac:spMkLst>
        </pc:spChg>
        <pc:spChg chg="add del">
          <ac:chgData name="PANTAZIS ANASTASIOS;ΠΑΝΤΑΖΗΣ ΑΝΑΣΤΑΣΙΟΣ" userId="S::klaount@aueb.gr::def7d02b-2eb8-44da-9ea5-4c7b2520d90b" providerId="AD" clId="Web-{21B49AD2-843C-188D-E7CA-E62CA9C2B486}" dt="2022-11-04T14:46:32.953" v="444"/>
          <ac:spMkLst>
            <pc:docMk/>
            <pc:sldMk cId="4137049281" sldId="298"/>
            <ac:spMk id="127" creationId="{CEF6118E-44FB-4509-B4D9-129052E4C6EE}"/>
          </ac:spMkLst>
        </pc:spChg>
        <pc:spChg chg="add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29" creationId="{2172A0AC-3DCE-4672-BCAF-28FEF91F6020}"/>
          </ac:spMkLst>
        </pc:spChg>
        <pc:spChg chg="add">
          <ac:chgData name="PANTAZIS ANASTASIOS;ΠΑΝΤΑΖΗΣ ΑΝΑΣΤΑΣΙΟΣ" userId="S::klaount@aueb.gr::def7d02b-2eb8-44da-9ea5-4c7b2520d90b" providerId="AD" clId="Web-{21B49AD2-843C-188D-E7CA-E62CA9C2B486}" dt="2022-11-04T14:46:33.078" v="445"/>
          <ac:spMkLst>
            <pc:docMk/>
            <pc:sldMk cId="4137049281" sldId="298"/>
            <ac:spMk id="130" creationId="{AE6F1C77-EDC9-4C5F-8C1C-62DD46BDA3C3}"/>
          </ac:spMkLst>
        </pc:spChg>
        <pc:grpChg chg="add del">
          <ac:chgData name="PANTAZIS ANASTASIOS;ΠΑΝΤΑΖΗΣ ΑΝΑΣΤΑΣΙΟΣ" userId="S::klaount@aueb.gr::def7d02b-2eb8-44da-9ea5-4c7b2520d90b" providerId="AD" clId="Web-{21B49AD2-843C-188D-E7CA-E62CA9C2B486}" dt="2022-11-04T14:46:21.405" v="438"/>
          <ac:grpSpMkLst>
            <pc:docMk/>
            <pc:sldMk cId="4137049281" sldId="298"/>
            <ac:grpSpMk id="117" creationId="{770AE191-D2EA-45C9-A44D-830C188F74CB}"/>
          </ac:grpSpMkLst>
        </pc:grpChg>
        <pc:picChg chg="mod ord">
          <ac:chgData name="PANTAZIS ANASTASIOS;ΠΑΝΤΑΖΗΣ ΑΝΑΣΤΑΣΙΟΣ" userId="S::klaount@aueb.gr::def7d02b-2eb8-44da-9ea5-4c7b2520d90b" providerId="AD" clId="Web-{21B49AD2-843C-188D-E7CA-E62CA9C2B486}" dt="2022-11-04T14:46:33.078" v="445"/>
          <ac:picMkLst>
            <pc:docMk/>
            <pc:sldMk cId="4137049281" sldId="298"/>
            <ac:picMk id="4" creationId="{05465412-7FAF-45DA-69C3-9D5C16E0C7EB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45:25.122" v="421"/>
          <ac:picMkLst>
            <pc:docMk/>
            <pc:sldMk cId="4137049281" sldId="298"/>
            <ac:picMk id="5" creationId="{42B908B2-20D8-BB8E-87DB-9778C6080D84}"/>
          </ac:picMkLst>
        </pc:picChg>
        <pc:picChg chg="add mod ord">
          <ac:chgData name="PANTAZIS ANASTASIOS;ΠΑΝΤΑΖΗΣ ΑΝΑΣΤΑΣΙΟΣ" userId="S::klaount@aueb.gr::def7d02b-2eb8-44da-9ea5-4c7b2520d90b" providerId="AD" clId="Web-{21B49AD2-843C-188D-E7CA-E62CA9C2B486}" dt="2022-11-04T14:46:33.078" v="445"/>
          <ac:picMkLst>
            <pc:docMk/>
            <pc:sldMk cId="4137049281" sldId="298"/>
            <ac:picMk id="6" creationId="{689B55DF-07E5-FA0A-1402-23508344D2A1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45:27.388" v="422"/>
          <ac:picMkLst>
            <pc:docMk/>
            <pc:sldMk cId="4137049281" sldId="298"/>
            <ac:picMk id="7" creationId="{03D10873-5D1D-FDF9-9C34-4B15D4C93E46}"/>
          </ac:picMkLst>
        </pc:picChg>
        <pc:picChg chg="del">
          <ac:chgData name="PANTAZIS ANASTASIOS;ΠΑΝΤΑΖΗΣ ΑΝΑΣΤΑΣΙΟΣ" userId="S::klaount@aueb.gr::def7d02b-2eb8-44da-9ea5-4c7b2520d90b" providerId="AD" clId="Web-{21B49AD2-843C-188D-E7CA-E62CA9C2B486}" dt="2022-11-04T14:45:29.904" v="423"/>
          <ac:picMkLst>
            <pc:docMk/>
            <pc:sldMk cId="4137049281" sldId="298"/>
            <ac:picMk id="8" creationId="{FC6E37B4-2EAB-A8E1-9451-1E0EC80F4DB2}"/>
          </ac:picMkLst>
        </pc:picChg>
        <pc:cxnChg chg="add del">
          <ac:chgData name="PANTAZIS ANASTASIOS;ΠΑΝΤΑΖΗΣ ΑΝΑΣΤΑΣΙΟΣ" userId="S::klaount@aueb.gr::def7d02b-2eb8-44da-9ea5-4c7b2520d90b" providerId="AD" clId="Web-{21B49AD2-843C-188D-E7CA-E62CA9C2B486}" dt="2022-11-04T14:46:17.671" v="436"/>
          <ac:cxnSpMkLst>
            <pc:docMk/>
            <pc:sldMk cId="4137049281" sldId="298"/>
            <ac:cxnSpMk id="114" creationId="{C41BAEC7-F7B0-4224-8B18-8F74B7D87F0B}"/>
          </ac:cxnSpMkLst>
        </pc:cxnChg>
      </pc:sldChg>
    </pc:docChg>
  </pc:docChgLst>
  <pc:docChgLst>
    <pc:chgData name="PANTAZIS ANASTASIOS;ΠΑΝΤΑΖΗΣ ΑΝΑΣΤΑΣΙΟΣ" userId="S::klaount@aueb.gr::def7d02b-2eb8-44da-9ea5-4c7b2520d90b" providerId="AD" clId="Web-{5BCDA4EC-6804-6BED-1B66-3E77D59E00C5}"/>
    <pc:docChg chg="addSld delSld modSld">
      <pc:chgData name="PANTAZIS ANASTASIOS;ΠΑΝΤΑΖΗΣ ΑΝΑΣΤΑΣΙΟΣ" userId="S::klaount@aueb.gr::def7d02b-2eb8-44da-9ea5-4c7b2520d90b" providerId="AD" clId="Web-{5BCDA4EC-6804-6BED-1B66-3E77D59E00C5}" dt="2022-11-03T17:13:52.536" v="785"/>
      <pc:docMkLst>
        <pc:docMk/>
      </pc:docMkLst>
      <pc:sldChg chg="delSp modSp">
        <pc:chgData name="PANTAZIS ANASTASIOS;ΠΑΝΤΑΖΗΣ ΑΝΑΣΤΑΣΙΟΣ" userId="S::klaount@aueb.gr::def7d02b-2eb8-44da-9ea5-4c7b2520d90b" providerId="AD" clId="Web-{5BCDA4EC-6804-6BED-1B66-3E77D59E00C5}" dt="2022-11-03T15:06:43.177" v="141" actId="20577"/>
        <pc:sldMkLst>
          <pc:docMk/>
          <pc:sldMk cId="2764797204" sldId="263"/>
        </pc:sldMkLst>
        <pc:spChg chg="mod">
          <ac:chgData name="PANTAZIS ANASTASIOS;ΠΑΝΤΑΖΗΣ ΑΝΑΣΤΑΣΙΟΣ" userId="S::klaount@aueb.gr::def7d02b-2eb8-44da-9ea5-4c7b2520d90b" providerId="AD" clId="Web-{5BCDA4EC-6804-6BED-1B66-3E77D59E00C5}" dt="2022-11-03T15:06:43.177" v="141" actId="20577"/>
          <ac:spMkLst>
            <pc:docMk/>
            <pc:sldMk cId="2764797204" sldId="263"/>
            <ac:spMk id="3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5BCDA4EC-6804-6BED-1B66-3E77D59E00C5}" dt="2022-11-03T14:30:03.616" v="0"/>
          <ac:picMkLst>
            <pc:docMk/>
            <pc:sldMk cId="2764797204" sldId="263"/>
            <ac:picMk id="6" creationId="{08F8BC2D-ED42-9452-AE83-D9A2B2679D41}"/>
          </ac:picMkLst>
        </pc:picChg>
      </pc:sldChg>
      <pc:sldChg chg="addSp delSp modSp add mod replId setClrOvrMap">
        <pc:chgData name="PANTAZIS ANASTASIOS;ΠΑΝΤΑΖΗΣ ΑΝΑΣΤΑΣΙΟΣ" userId="S::klaount@aueb.gr::def7d02b-2eb8-44da-9ea5-4c7b2520d90b" providerId="AD" clId="Web-{5BCDA4EC-6804-6BED-1B66-3E77D59E00C5}" dt="2022-11-03T15:19:35.895" v="235" actId="20577"/>
        <pc:sldMkLst>
          <pc:docMk/>
          <pc:sldMk cId="2573199917" sldId="264"/>
        </pc:sldMkLst>
        <pc:spChg chg="mod ord">
          <ac:chgData name="PANTAZIS ANASTASIOS;ΠΑΝΤΑΖΗΣ ΑΝΑΣΤΑΣΙΟΣ" userId="S::klaount@aueb.gr::def7d02b-2eb8-44da-9ea5-4c7b2520d90b" providerId="AD" clId="Web-{5BCDA4EC-6804-6BED-1B66-3E77D59E00C5}" dt="2022-11-03T15:19:35.895" v="235" actId="20577"/>
          <ac:spMkLst>
            <pc:docMk/>
            <pc:sldMk cId="2573199917" sldId="264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BCDA4EC-6804-6BED-1B66-3E77D59E00C5}" dt="2022-11-03T15:19:20.925" v="233" actId="20577"/>
          <ac:spMkLst>
            <pc:docMk/>
            <pc:sldMk cId="2573199917" sldId="264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16.829" v="219"/>
          <ac:spMkLst>
            <pc:docMk/>
            <pc:sldMk cId="2573199917" sldId="264"/>
            <ac:spMk id="107" creationId="{D1520B01-A2E4-41C2-8A8F-7683F250890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spMkLst>
            <pc:docMk/>
            <pc:sldMk cId="2573199917" sldId="264"/>
            <ac:spMk id="110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spMkLst>
            <pc:docMk/>
            <pc:sldMk cId="2573199917" sldId="264"/>
            <ac:spMk id="112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30" v="223"/>
          <ac:spMkLst>
            <pc:docMk/>
            <pc:sldMk cId="2573199917" sldId="264"/>
            <ac:spMk id="118" creationId="{67EF550F-47CE-4FB2-9DAC-12AD835C833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spMkLst>
            <pc:docMk/>
            <pc:sldMk cId="2573199917" sldId="264"/>
            <ac:spMk id="122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0.517" v="221"/>
          <ac:spMkLst>
            <pc:docMk/>
            <pc:sldMk cId="2573199917" sldId="264"/>
            <ac:spMk id="129" creationId="{1A4EF068-10B6-4B97-AA42-5C97E3268F4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spMkLst>
            <pc:docMk/>
            <pc:sldMk cId="2573199917" sldId="264"/>
            <ac:spMk id="130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30" v="223"/>
          <ac:spMkLst>
            <pc:docMk/>
            <pc:sldMk cId="2573199917" sldId="264"/>
            <ac:spMk id="131" creationId="{63F5877B-98C7-49DD-83AB-0F6F57CB654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30" v="223"/>
          <ac:spMkLst>
            <pc:docMk/>
            <pc:sldMk cId="2573199917" sldId="264"/>
            <ac:spMk id="133" creationId="{4EA91930-66BC-4C41-B4F5-C31EB216F64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30" v="223"/>
          <ac:spMkLst>
            <pc:docMk/>
            <pc:sldMk cId="2573199917" sldId="264"/>
            <ac:spMk id="134" creationId="{6313CF8F-B436-401E-9575-DE0F8E8B5B1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8:26.830" v="223"/>
          <ac:spMkLst>
            <pc:docMk/>
            <pc:sldMk cId="2573199917" sldId="264"/>
            <ac:spMk id="135" creationId="{2A38CFE9-C30A-4551-ACCB-D5808FBC39CD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37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52.723" v="152"/>
          <ac:spMkLst>
            <pc:docMk/>
            <pc:sldMk cId="2573199917" sldId="264"/>
            <ac:spMk id="138" creationId="{B4D3D850-2041-4B7C-AED9-54DA385B14F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52.723" v="152"/>
          <ac:spMkLst>
            <pc:docMk/>
            <pc:sldMk cId="2573199917" sldId="264"/>
            <ac:spMk id="139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2:52.723" v="152"/>
          <ac:spMkLst>
            <pc:docMk/>
            <pc:sldMk cId="2573199917" sldId="264"/>
            <ac:spMk id="140" creationId="{599C8C75-BFDF-44E7-A028-EEB5EDD58817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41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spMkLst>
            <pc:docMk/>
            <pc:sldMk cId="2573199917" sldId="264"/>
            <ac:spMk id="142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spMkLst>
            <pc:docMk/>
            <pc:sldMk cId="2573199917" sldId="264"/>
            <ac:spMk id="143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spMkLst>
            <pc:docMk/>
            <pc:sldMk cId="2573199917" sldId="264"/>
            <ac:spMk id="145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spMkLst>
            <pc:docMk/>
            <pc:sldMk cId="2573199917" sldId="264"/>
            <ac:spMk id="147" creationId="{832F3179-0CD5-40C8-9939-D8355006F7BA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5:18:26.845" v="224"/>
          <ac:spMkLst>
            <pc:docMk/>
            <pc:sldMk cId="2573199917" sldId="264"/>
            <ac:spMk id="149" creationId="{599C8C75-BFDF-44E7-A028-EEB5EDD58817}"/>
          </ac:spMkLst>
        </pc:spChg>
        <pc:grpChg chg="add del">
          <ac:chgData name="PANTAZIS ANASTASIOS;ΠΑΝΤΑΖΗΣ ΑΝΑΣΤΑΣΙΟΣ" userId="S::klaount@aueb.gr::def7d02b-2eb8-44da-9ea5-4c7b2520d90b" providerId="AD" clId="Web-{5BCDA4EC-6804-6BED-1B66-3E77D59E00C5}" dt="2022-11-03T15:18:16.829" v="219"/>
          <ac:grpSpMkLst>
            <pc:docMk/>
            <pc:sldMk cId="2573199917" sldId="264"/>
            <ac:grpSpMk id="108" creationId="{1F634C0A-A487-42AF-8DFD-4DAD62FE92BF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grpSpMkLst>
            <pc:docMk/>
            <pc:sldMk cId="2573199917" sldId="264"/>
            <ac:grpSpMk id="114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8:16.829" v="219"/>
          <ac:grpSpMkLst>
            <pc:docMk/>
            <pc:sldMk cId="2573199917" sldId="264"/>
            <ac:grpSpMk id="115" creationId="{08D20F07-CD49-4F17-BC00-9429DA80C502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8:16.829" v="219"/>
          <ac:grpSpMkLst>
            <pc:docMk/>
            <pc:sldMk cId="2573199917" sldId="264"/>
            <ac:grpSpMk id="116" creationId="{066EE5A2-0D35-4D6A-A5C7-1CA91F740684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8:16.829" v="219"/>
          <ac:grpSpMkLst>
            <pc:docMk/>
            <pc:sldMk cId="2573199917" sldId="264"/>
            <ac:grpSpMk id="120" creationId="{56AA1647-0DA6-4A17-B3E1-95D61BD54714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grpSpMkLst>
            <pc:docMk/>
            <pc:sldMk cId="2573199917" sldId="264"/>
            <ac:grpSpMk id="124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2:49.644" v="150"/>
          <ac:grpSpMkLst>
            <pc:docMk/>
            <pc:sldMk cId="2573199917" sldId="264"/>
            <ac:grpSpMk id="132" creationId="{11CE155D-684B-4F5E-B835-C52765E310E7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grpSpMkLst>
            <pc:docMk/>
            <pc:sldMk cId="2573199917" sldId="264"/>
            <ac:grpSpMk id="144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grpSpMkLst>
            <pc:docMk/>
            <pc:sldMk cId="2573199917" sldId="264"/>
            <ac:grpSpMk id="146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5:13:05.801" v="154"/>
          <ac:grpSpMkLst>
            <pc:docMk/>
            <pc:sldMk cId="2573199917" sldId="264"/>
            <ac:grpSpMk id="148" creationId="{11CE155D-684B-4F5E-B835-C52765E310E7}"/>
          </ac:grpSpMkLst>
        </pc:grpChg>
        <pc:picChg chg="mod ord">
          <ac:chgData name="PANTAZIS ANASTASIOS;ΠΑΝΤΑΖΗΣ ΑΝΑΣΤΑΣΙΟΣ" userId="S::klaount@aueb.gr::def7d02b-2eb8-44da-9ea5-4c7b2520d90b" providerId="AD" clId="Web-{5BCDA4EC-6804-6BED-1B66-3E77D59E00C5}" dt="2022-11-03T15:18:26.845" v="224"/>
          <ac:picMkLst>
            <pc:docMk/>
            <pc:sldMk cId="2573199917" sldId="264"/>
            <ac:picMk id="4" creationId="{05465412-7FAF-45DA-69C3-9D5C16E0C7EB}"/>
          </ac:picMkLst>
        </pc:picChg>
        <pc:picChg chg="add del mod ord">
          <ac:chgData name="PANTAZIS ANASTASIOS;ΠΑΝΤΑΖΗΣ ΑΝΑΣΤΑΣΙΟΣ" userId="S::klaount@aueb.gr::def7d02b-2eb8-44da-9ea5-4c7b2520d90b" providerId="AD" clId="Web-{5BCDA4EC-6804-6BED-1B66-3E77D59E00C5}" dt="2022-11-03T15:15:36.042" v="215"/>
          <ac:picMkLst>
            <pc:docMk/>
            <pc:sldMk cId="2573199917" sldId="264"/>
            <ac:picMk id="5" creationId="{A22ABE5F-9FE3-34D4-D85E-5BE9254C2F57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5:18:26.845" v="224"/>
          <ac:picMkLst>
            <pc:docMk/>
            <pc:sldMk cId="2573199917" sldId="264"/>
            <ac:picMk id="6" creationId="{F2D19CE3-65B4-DB43-EAE1-B1B011B43B54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5:18:20.517" v="221"/>
          <ac:picMkLst>
            <pc:docMk/>
            <pc:sldMk cId="2573199917" sldId="264"/>
            <ac:picMk id="128" creationId="{0CCD97F3-1E0B-466D-8FE2-E56C12B2D791}"/>
          </ac:picMkLst>
        </pc:picChg>
      </pc:sldChg>
      <pc:sldChg chg="add del replId">
        <pc:chgData name="PANTAZIS ANASTASIOS;ΠΑΝΤΑΖΗΣ ΑΝΑΣΤΑΣΙΟΣ" userId="S::klaount@aueb.gr::def7d02b-2eb8-44da-9ea5-4c7b2520d90b" providerId="AD" clId="Web-{5BCDA4EC-6804-6BED-1B66-3E77D59E00C5}" dt="2022-11-03T15:54:25.066" v="237"/>
        <pc:sldMkLst>
          <pc:docMk/>
          <pc:sldMk cId="242130952" sldId="265"/>
        </pc:sldMkLst>
      </pc:sldChg>
      <pc:sldChg chg="addSp delSp modSp add mod replId setBg setClrOvrMap">
        <pc:chgData name="PANTAZIS ANASTASIOS;ΠΑΝΤΑΖΗΣ ΑΝΑΣΤΑΣΙΟΣ" userId="S::klaount@aueb.gr::def7d02b-2eb8-44da-9ea5-4c7b2520d90b" providerId="AD" clId="Web-{5BCDA4EC-6804-6BED-1B66-3E77D59E00C5}" dt="2022-11-03T16:43:01.084" v="604" actId="14100"/>
        <pc:sldMkLst>
          <pc:docMk/>
          <pc:sldMk cId="631123736" sldId="265"/>
        </pc:sldMkLst>
        <pc:spChg chg="del mod ord modVis">
          <ac:chgData name="PANTAZIS ANASTASIOS;ΠΑΝΤΑΖΗΣ ΑΝΑΣΤΑΣΙΟΣ" userId="S::klaount@aueb.gr::def7d02b-2eb8-44da-9ea5-4c7b2520d90b" providerId="AD" clId="Web-{5BCDA4EC-6804-6BED-1B66-3E77D59E00C5}" dt="2022-11-03T16:40:04.906" v="583"/>
          <ac:spMkLst>
            <pc:docMk/>
            <pc:sldMk cId="631123736" sldId="265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BCDA4EC-6804-6BED-1B66-3E77D59E00C5}" dt="2022-11-03T16:42:51.240" v="603" actId="14100"/>
          <ac:spMkLst>
            <pc:docMk/>
            <pc:sldMk cId="631123736" sldId="265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spMkLst>
            <pc:docMk/>
            <pc:sldMk cId="631123736" sldId="265"/>
            <ac:spMk id="18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spMkLst>
            <pc:docMk/>
            <pc:sldMk cId="631123736" sldId="265"/>
            <ac:spMk id="20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spMkLst>
            <pc:docMk/>
            <pc:sldMk cId="631123736" sldId="265"/>
            <ac:spMk id="30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spMkLst>
            <pc:docMk/>
            <pc:sldMk cId="631123736" sldId="265"/>
            <ac:spMk id="38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8.063" v="424"/>
          <ac:spMkLst>
            <pc:docMk/>
            <pc:sldMk cId="631123736" sldId="265"/>
            <ac:spMk id="46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28.063" v="424"/>
          <ac:spMkLst>
            <pc:docMk/>
            <pc:sldMk cId="631123736" sldId="265"/>
            <ac:spMk id="47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37.438" v="428"/>
          <ac:spMkLst>
            <pc:docMk/>
            <pc:sldMk cId="631123736" sldId="265"/>
            <ac:spMk id="53" creationId="{5CB593EA-2F98-479F-B4C4-F366571FA64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37.438" v="428"/>
          <ac:spMkLst>
            <pc:docMk/>
            <pc:sldMk cId="631123736" sldId="265"/>
            <ac:spMk id="54" creationId="{39BEB6D0-9E4E-4221-93D1-74ABECEE9EF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2.563" v="430"/>
          <ac:spMkLst>
            <pc:docMk/>
            <pc:sldMk cId="631123736" sldId="265"/>
            <ac:spMk id="56" creationId="{7BC0F8B1-F985-469B-8332-13DBC766555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2.563" v="430"/>
          <ac:spMkLst>
            <pc:docMk/>
            <pc:sldMk cId="631123736" sldId="265"/>
            <ac:spMk id="57" creationId="{89D15953-1642-4DD6-AD9E-01AA19247FF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2.563" v="430"/>
          <ac:spMkLst>
            <pc:docMk/>
            <pc:sldMk cId="631123736" sldId="265"/>
            <ac:spMk id="59" creationId="{FBF3780C-749F-4B50-9E1D-F2B1F6DBB7D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5.345" v="432"/>
          <ac:spMkLst>
            <pc:docMk/>
            <pc:sldMk cId="631123736" sldId="265"/>
            <ac:spMk id="61" creationId="{7BC0F8B1-F985-469B-8332-13DBC766555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5.345" v="432"/>
          <ac:spMkLst>
            <pc:docMk/>
            <pc:sldMk cId="631123736" sldId="265"/>
            <ac:spMk id="62" creationId="{89D15953-1642-4DD6-AD9E-01AA19247FF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45.345" v="432"/>
          <ac:spMkLst>
            <pc:docMk/>
            <pc:sldMk cId="631123736" sldId="265"/>
            <ac:spMk id="64" creationId="{FBF3780C-749F-4B50-9E1D-F2B1F6DBB7D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spMkLst>
            <pc:docMk/>
            <pc:sldMk cId="631123736" sldId="265"/>
            <ac:spMk id="66" creationId="{891401DC-7AF6-42FA-BE31-CF773B6C8B2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spMkLst>
            <pc:docMk/>
            <pc:sldMk cId="631123736" sldId="265"/>
            <ac:spMk id="67" creationId="{2B7203F0-D9CB-4774-B9D4-B3AB625DFBA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00.376" v="436"/>
          <ac:spMkLst>
            <pc:docMk/>
            <pc:sldMk cId="631123736" sldId="265"/>
            <ac:spMk id="71" creationId="{7BC0F8B1-F985-469B-8332-13DBC766555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00.376" v="436"/>
          <ac:spMkLst>
            <pc:docMk/>
            <pc:sldMk cId="631123736" sldId="265"/>
            <ac:spMk id="72" creationId="{89D15953-1642-4DD6-AD9E-01AA19247FF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00.376" v="436"/>
          <ac:spMkLst>
            <pc:docMk/>
            <pc:sldMk cId="631123736" sldId="265"/>
            <ac:spMk id="73" creationId="{FBF3780C-749F-4B50-9E1D-F2B1F6DBB7D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27" v="387"/>
          <ac:spMkLst>
            <pc:docMk/>
            <pc:sldMk cId="631123736" sldId="265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27" v="387"/>
          <ac:spMkLst>
            <pc:docMk/>
            <pc:sldMk cId="631123736" sldId="265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27" v="387"/>
          <ac:spMkLst>
            <pc:docMk/>
            <pc:sldMk cId="631123736" sldId="265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27" v="387"/>
          <ac:spMkLst>
            <pc:docMk/>
            <pc:sldMk cId="631123736" sldId="265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03.581" v="370"/>
          <ac:spMkLst>
            <pc:docMk/>
            <pc:sldMk cId="631123736" sldId="265"/>
            <ac:spMk id="110" creationId="{6B1F108D-1A97-4116-9C32-E0CD6F6278C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03.581" v="370"/>
          <ac:spMkLst>
            <pc:docMk/>
            <pc:sldMk cId="631123736" sldId="265"/>
            <ac:spMk id="112" creationId="{3276E0C7-D588-440B-8F4A-876392DB718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03.581" v="370"/>
          <ac:spMkLst>
            <pc:docMk/>
            <pc:sldMk cId="631123736" sldId="265"/>
            <ac:spMk id="114" creationId="{5BDEA8D4-D640-4088-B589-8760DC702FA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03.581" v="370"/>
          <ac:spMkLst>
            <pc:docMk/>
            <pc:sldMk cId="631123736" sldId="265"/>
            <ac:spMk id="116" creationId="{708A22B1-9011-459B-BCED-99F879F1E9D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15.004" v="372"/>
          <ac:spMkLst>
            <pc:docMk/>
            <pc:sldMk cId="631123736" sldId="265"/>
            <ac:spMk id="118" creationId="{B497CCB5-5FC2-473C-AFCC-2430CEF1DF7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15.004" v="372"/>
          <ac:spMkLst>
            <pc:docMk/>
            <pc:sldMk cId="631123736" sldId="265"/>
            <ac:spMk id="119" creationId="{599C8C75-BFDF-44E7-A028-EEB5EDD5881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spMkLst>
            <pc:docMk/>
            <pc:sldMk cId="631123736" sldId="265"/>
            <ac:spMk id="120" creationId="{7DE75D4A-0965-4973-BE75-DECCAC9A961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21.910" v="374"/>
          <ac:spMkLst>
            <pc:docMk/>
            <pc:sldMk cId="631123736" sldId="265"/>
            <ac:spMk id="121" creationId="{4E98B8B0-573C-43DD-85FE-31433D57070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21.910" v="374"/>
          <ac:spMkLst>
            <pc:docMk/>
            <pc:sldMk cId="631123736" sldId="265"/>
            <ac:spMk id="122" creationId="{0ADDB668-2CA4-4D2B-9C34-3487CA330BA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21.910" v="374"/>
          <ac:spMkLst>
            <pc:docMk/>
            <pc:sldMk cId="631123736" sldId="265"/>
            <ac:spMk id="123" creationId="{2568BC19-F052-4108-93E1-6A3D1DEC072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21.910" v="374"/>
          <ac:spMkLst>
            <pc:docMk/>
            <pc:sldMk cId="631123736" sldId="265"/>
            <ac:spMk id="124" creationId="{D5FD337D-4D6B-4C8B-B6F5-121097E0988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25.863" v="376"/>
          <ac:spMkLst>
            <pc:docMk/>
            <pc:sldMk cId="631123736" sldId="265"/>
            <ac:spMk id="126" creationId="{8B4CCFEE-78C3-492E-93EB-649F7548F38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spMkLst>
            <pc:docMk/>
            <pc:sldMk cId="631123736" sldId="265"/>
            <ac:spMk id="128" creationId="{0D7B6173-1D58-48E2-83CF-37350F315F7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spMkLst>
            <pc:docMk/>
            <pc:sldMk cId="631123736" sldId="265"/>
            <ac:spMk id="129" creationId="{2F36CA75-CFBF-4844-B719-8FE9EBADA9A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spMkLst>
            <pc:docMk/>
            <pc:sldMk cId="631123736" sldId="265"/>
            <ac:spMk id="130" creationId="{3D4A84B9-E564-4DD0-97F8-DBF1C460C28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spMkLst>
            <pc:docMk/>
            <pc:sldMk cId="631123736" sldId="265"/>
            <ac:spMk id="132" creationId="{102382E0-0A09-46AE-B955-B911CAFE7F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9.536" v="380"/>
          <ac:spMkLst>
            <pc:docMk/>
            <pc:sldMk cId="631123736" sldId="265"/>
            <ac:spMk id="134" creationId="{A3C210E6-A35A-4F68-8D60-801A019C75B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9.536" v="380"/>
          <ac:spMkLst>
            <pc:docMk/>
            <pc:sldMk cId="631123736" sldId="265"/>
            <ac:spMk id="135" creationId="{AC0D06B0-F19C-459E-B221-A34B506FB5E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9.536" v="380"/>
          <ac:spMkLst>
            <pc:docMk/>
            <pc:sldMk cId="631123736" sldId="265"/>
            <ac:spMk id="136" creationId="{345B26DA-1C6B-4C66-81C9-9C1877FC2DB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9.536" v="380"/>
          <ac:spMkLst>
            <pc:docMk/>
            <pc:sldMk cId="631123736" sldId="265"/>
            <ac:spMk id="137" creationId="{98DE6C44-43F8-4DE4-AB81-66853FFEA09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39.536" v="380"/>
          <ac:spMkLst>
            <pc:docMk/>
            <pc:sldMk cId="631123736" sldId="265"/>
            <ac:spMk id="138" creationId="{2409529B-9B56-4F10-BE4D-F934DB89E57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42.880" v="382"/>
          <ac:spMkLst>
            <pc:docMk/>
            <pc:sldMk cId="631123736" sldId="265"/>
            <ac:spMk id="140" creationId="{07977D39-626F-40D7-B00F-16E02602DD5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42.880" v="382"/>
          <ac:spMkLst>
            <pc:docMk/>
            <pc:sldMk cId="631123736" sldId="265"/>
            <ac:spMk id="141" creationId="{B905CDE4-B751-4B3E-B625-6E59F890341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42.880" v="382"/>
          <ac:spMkLst>
            <pc:docMk/>
            <pc:sldMk cId="631123736" sldId="265"/>
            <ac:spMk id="142" creationId="{08108C16-F4C0-44AA-999D-17BD39219B2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42.880" v="382"/>
          <ac:spMkLst>
            <pc:docMk/>
            <pc:sldMk cId="631123736" sldId="265"/>
            <ac:spMk id="143" creationId="{C8F10CB3-3B5E-4C7A-98CF-B87454DDFA39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48.145" v="384"/>
          <ac:spMkLst>
            <pc:docMk/>
            <pc:sldMk cId="631123736" sldId="265"/>
            <ac:spMk id="145" creationId="{385704F9-51F7-482B-A076-ABAA2AF2A01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spMkLst>
            <pc:docMk/>
            <pc:sldMk cId="631123736" sldId="265"/>
            <ac:spMk id="147" creationId="{0D7B6173-1D58-48E2-83CF-37350F315F7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spMkLst>
            <pc:docMk/>
            <pc:sldMk cId="631123736" sldId="265"/>
            <ac:spMk id="148" creationId="{2F36CA75-CFBF-4844-B719-8FE9EBADA9A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spMkLst>
            <pc:docMk/>
            <pc:sldMk cId="631123736" sldId="265"/>
            <ac:spMk id="149" creationId="{3D4A84B9-E564-4DD0-97F8-DBF1C460C28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spMkLst>
            <pc:docMk/>
            <pc:sldMk cId="631123736" sldId="265"/>
            <ac:spMk id="151" creationId="{102382E0-0A09-46AE-B955-B911CAFE7F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spMkLst>
            <pc:docMk/>
            <pc:sldMk cId="631123736" sldId="265"/>
            <ac:spMk id="152" creationId="{7DE75D4A-0965-4973-BE75-DECCAC9A961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spMkLst>
            <pc:docMk/>
            <pc:sldMk cId="631123736" sldId="265"/>
            <ac:spMk id="154" creationId="{4E98B8B0-573C-43DD-85FE-31433D57070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spMkLst>
            <pc:docMk/>
            <pc:sldMk cId="631123736" sldId="265"/>
            <ac:spMk id="155" creationId="{0ADDB668-2CA4-4D2B-9C34-3487CA330BA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spMkLst>
            <pc:docMk/>
            <pc:sldMk cId="631123736" sldId="265"/>
            <ac:spMk id="156" creationId="{2568BC19-F052-4108-93E1-6A3D1DEC072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spMkLst>
            <pc:docMk/>
            <pc:sldMk cId="631123736" sldId="265"/>
            <ac:spMk id="157" creationId="{D5FD337D-4D6B-4C8B-B6F5-121097E0988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50.624" v="412"/>
          <ac:spMkLst>
            <pc:docMk/>
            <pc:sldMk cId="631123736" sldId="265"/>
            <ac:spMk id="159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50.624" v="412"/>
          <ac:spMkLst>
            <pc:docMk/>
            <pc:sldMk cId="631123736" sldId="265"/>
            <ac:spMk id="160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14.643" v="440"/>
          <ac:spMkLst>
            <pc:docMk/>
            <pc:sldMk cId="631123736" sldId="265"/>
            <ac:spMk id="161" creationId="{16F9E488-0718-4E1E-9D12-26779F60625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24.326" v="404"/>
          <ac:spMkLst>
            <pc:docMk/>
            <pc:sldMk cId="631123736" sldId="265"/>
            <ac:spMk id="162" creationId="{7A7E6B6D-2F84-4166-9F4D-FFA0E086077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spMkLst>
            <pc:docMk/>
            <pc:sldMk cId="631123736" sldId="265"/>
            <ac:spMk id="163" creationId="{A5A17FC0-D416-4C8B-A9E6-5924D352B9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24.326" v="404"/>
          <ac:spMkLst>
            <pc:docMk/>
            <pc:sldMk cId="631123736" sldId="265"/>
            <ac:spMk id="164" creationId="{F540AD87-30B2-4359-A33A-86D9F59E3709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24.326" v="404"/>
          <ac:spMkLst>
            <pc:docMk/>
            <pc:sldMk cId="631123736" sldId="265"/>
            <ac:spMk id="166" creationId="{D411CC74-416E-4F21-A559-C8B7905D9E3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30.561" v="406"/>
          <ac:spMkLst>
            <pc:docMk/>
            <pc:sldMk cId="631123736" sldId="265"/>
            <ac:spMk id="168" creationId="{823AC064-BC96-4F32-8AE1-B2FD3875482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spMkLst>
            <pc:docMk/>
            <pc:sldMk cId="631123736" sldId="265"/>
            <ac:spMk id="171" creationId="{891401DC-7AF6-42FA-BE31-CF773B6C8B2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spMkLst>
            <pc:docMk/>
            <pc:sldMk cId="631123736" sldId="265"/>
            <ac:spMk id="173" creationId="{2B7203F0-D9CB-4774-B9D4-B3AB625DFBA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14.643" v="440"/>
          <ac:spMkLst>
            <pc:docMk/>
            <pc:sldMk cId="631123736" sldId="265"/>
            <ac:spMk id="180" creationId="{CE708407-D01D-4E57-8998-FF799DBC378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59.171" v="416"/>
          <ac:spMkLst>
            <pc:docMk/>
            <pc:sldMk cId="631123736" sldId="265"/>
            <ac:spMk id="181" creationId="{5CB593EA-2F98-479F-B4C4-F366571FA64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5:59.171" v="416"/>
          <ac:spMkLst>
            <pc:docMk/>
            <pc:sldMk cId="631123736" sldId="265"/>
            <ac:spMk id="182" creationId="{39BEB6D0-9E4E-4221-93D1-74ABECEE9EF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spMkLst>
            <pc:docMk/>
            <pc:sldMk cId="631123736" sldId="265"/>
            <ac:spMk id="184" creationId="{A5A17FC0-D416-4C8B-A9E6-5924D352B9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21.362" v="442"/>
          <ac:spMkLst>
            <pc:docMk/>
            <pc:sldMk cId="631123736" sldId="265"/>
            <ac:spMk id="190" creationId="{16F9E488-0718-4E1E-9D12-26779F60625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21.362" v="442"/>
          <ac:spMkLst>
            <pc:docMk/>
            <pc:sldMk cId="631123736" sldId="265"/>
            <ac:spMk id="191" creationId="{CE708407-D01D-4E57-8998-FF799DBC378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spMkLst>
            <pc:docMk/>
            <pc:sldMk cId="631123736" sldId="265"/>
            <ac:spMk id="193" creationId="{A5A17FC0-D416-4C8B-A9E6-5924D352B9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9:44.210" v="464"/>
          <ac:spMkLst>
            <pc:docMk/>
            <pc:sldMk cId="631123736" sldId="265"/>
            <ac:spMk id="199" creationId="{16F9E488-0718-4E1E-9D12-26779F60625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9:44.210" v="464"/>
          <ac:spMkLst>
            <pc:docMk/>
            <pc:sldMk cId="631123736" sldId="265"/>
            <ac:spMk id="200" creationId="{CE708407-D01D-4E57-8998-FF799DBC378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spMkLst>
            <pc:docMk/>
            <pc:sldMk cId="631123736" sldId="265"/>
            <ac:spMk id="204" creationId="{A5A17FC0-D416-4C8B-A9E6-5924D352B9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58.695" v="502"/>
          <ac:spMkLst>
            <pc:docMk/>
            <pc:sldMk cId="631123736" sldId="265"/>
            <ac:spMk id="211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58.695" v="502"/>
          <ac:spMkLst>
            <pc:docMk/>
            <pc:sldMk cId="631123736" sldId="265"/>
            <ac:spMk id="212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spMkLst>
            <pc:docMk/>
            <pc:sldMk cId="631123736" sldId="265"/>
            <ac:spMk id="214" creationId="{AB45A142-4255-493C-8284-5D566C121B1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15.211" v="471"/>
          <ac:spMkLst>
            <pc:docMk/>
            <pc:sldMk cId="631123736" sldId="265"/>
            <ac:spMk id="217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1:13.432" v="490"/>
          <ac:spMkLst>
            <pc:docMk/>
            <pc:sldMk cId="631123736" sldId="265"/>
            <ac:spMk id="218" creationId="{AB45A142-4255-493C-8284-5D566C121B1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15.211" v="471"/>
          <ac:spMkLst>
            <pc:docMk/>
            <pc:sldMk cId="631123736" sldId="265"/>
            <ac:spMk id="219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spMkLst>
            <pc:docMk/>
            <pc:sldMk cId="631123736" sldId="265"/>
            <ac:spMk id="220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spMkLst>
            <pc:docMk/>
            <pc:sldMk cId="631123736" sldId="265"/>
            <ac:spMk id="222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1:17.244" v="492"/>
          <ac:spMkLst>
            <pc:docMk/>
            <pc:sldMk cId="631123736" sldId="265"/>
            <ac:spMk id="223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1:17.244" v="492"/>
          <ac:spMkLst>
            <pc:docMk/>
            <pc:sldMk cId="631123736" sldId="265"/>
            <ac:spMk id="225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spMkLst>
            <pc:docMk/>
            <pc:sldMk cId="631123736" sldId="265"/>
            <ac:spMk id="232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spMkLst>
            <pc:docMk/>
            <pc:sldMk cId="631123736" sldId="265"/>
            <ac:spMk id="240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40.243" v="479"/>
          <ac:spMkLst>
            <pc:docMk/>
            <pc:sldMk cId="631123736" sldId="265"/>
            <ac:spMk id="248" creationId="{E73BBE33-B533-4661-8A6A-6BD8D05EB19A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47.384" v="483"/>
          <ac:spMkLst>
            <pc:docMk/>
            <pc:sldMk cId="631123736" sldId="265"/>
            <ac:spMk id="254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47.384" v="483"/>
          <ac:spMkLst>
            <pc:docMk/>
            <pc:sldMk cId="631123736" sldId="265"/>
            <ac:spMk id="255" creationId="{138A5824-1F4A-4EE7-BC13-5BB48FC0809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47.384" v="483"/>
          <ac:spMkLst>
            <pc:docMk/>
            <pc:sldMk cId="631123736" sldId="265"/>
            <ac:spMk id="256" creationId="{0F8BFD3B-29FB-4A95-BB51-220F8A6C574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spMkLst>
            <pc:docMk/>
            <pc:sldMk cId="631123736" sldId="265"/>
            <ac:spMk id="258" creationId="{891401DC-7AF6-42FA-BE31-CF773B6C8B2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spMkLst>
            <pc:docMk/>
            <pc:sldMk cId="631123736" sldId="265"/>
            <ac:spMk id="259" creationId="{2B7203F0-D9CB-4774-B9D4-B3AB625DFBA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1:05.135" v="487"/>
          <ac:spMkLst>
            <pc:docMk/>
            <pc:sldMk cId="631123736" sldId="265"/>
            <ac:spMk id="263" creationId="{0EFD753D-6A49-46DD-9E82-AA6E2C62B46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21:05.135" v="487"/>
          <ac:spMkLst>
            <pc:docMk/>
            <pc:sldMk cId="631123736" sldId="265"/>
            <ac:spMk id="264" creationId="{138A5824-1F4A-4EE7-BC13-5BB48FC0809B}"/>
          </ac:spMkLst>
        </pc:spChg>
        <pc:gr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grpSpMkLst>
            <pc:docMk/>
            <pc:sldMk cId="631123736" sldId="265"/>
            <ac:grpSpMk id="22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grpSpMkLst>
            <pc:docMk/>
            <pc:sldMk cId="631123736" sldId="265"/>
            <ac:grpSpMk id="32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16:23.610" v="422"/>
          <ac:grpSpMkLst>
            <pc:docMk/>
            <pc:sldMk cId="631123736" sldId="265"/>
            <ac:grpSpMk id="40" creationId="{11CE155D-684B-4F5E-B835-C52765E310E7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17:14.643" v="440"/>
          <ac:grpSpMkLst>
            <pc:docMk/>
            <pc:sldMk cId="631123736" sldId="265"/>
            <ac:grpSpMk id="183" creationId="{7F963B07-5C9E-478C-A53E-B6F5B4A78933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17:21.362" v="442"/>
          <ac:grpSpMkLst>
            <pc:docMk/>
            <pc:sldMk cId="631123736" sldId="265"/>
            <ac:grpSpMk id="192" creationId="{7F963B07-5C9E-478C-A53E-B6F5B4A78933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19:44.210" v="464"/>
          <ac:grpSpMkLst>
            <pc:docMk/>
            <pc:sldMk cId="631123736" sldId="265"/>
            <ac:grpSpMk id="201" creationId="{7F963B07-5C9E-478C-A53E-B6F5B4A78933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grpSpMkLst>
            <pc:docMk/>
            <pc:sldMk cId="631123736" sldId="265"/>
            <ac:grpSpMk id="224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grpSpMkLst>
            <pc:docMk/>
            <pc:sldMk cId="631123736" sldId="265"/>
            <ac:grpSpMk id="234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5BCDA4EC-6804-6BED-1B66-3E77D59E00C5}" dt="2022-11-03T16:20:33.602" v="477"/>
          <ac:grpSpMkLst>
            <pc:docMk/>
            <pc:sldMk cId="631123736" sldId="265"/>
            <ac:grpSpMk id="242" creationId="{11CE155D-684B-4F5E-B835-C52765E310E7}"/>
          </ac:grpSpMkLst>
        </pc:grpChg>
        <pc:picChg chg="add del mod ord">
          <ac:chgData name="PANTAZIS ANASTASIOS;ΠΑΝΤΑΖΗΣ ΑΝΑΣΤΑΣΙΟΣ" userId="S::klaount@aueb.gr::def7d02b-2eb8-44da-9ea5-4c7b2520d90b" providerId="AD" clId="Web-{5BCDA4EC-6804-6BED-1B66-3E77D59E00C5}" dt="2022-11-03T16:27:58.695" v="502"/>
          <ac:picMkLst>
            <pc:docMk/>
            <pc:sldMk cId="631123736" sldId="265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6:43:01.084" v="604" actId="14100"/>
          <ac:picMkLst>
            <pc:docMk/>
            <pc:sldMk cId="631123736" sldId="265"/>
            <ac:picMk id="5" creationId="{9E3E02B1-3345-CBFC-709F-3003D71C4D8D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6:07:17.935" v="352"/>
          <ac:picMkLst>
            <pc:docMk/>
            <pc:sldMk cId="631123736" sldId="265"/>
            <ac:picMk id="6" creationId="{DFBE770E-E3F5-3BB8-62A9-149DA5F8CA86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6:07:16.217" v="351"/>
          <ac:picMkLst>
            <pc:docMk/>
            <pc:sldMk cId="631123736" sldId="265"/>
            <ac:picMk id="7" creationId="{B17152FB-1E29-09A0-EF05-31EB5AEB1A6A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6:07:14.420" v="350"/>
          <ac:picMkLst>
            <pc:docMk/>
            <pc:sldMk cId="631123736" sldId="265"/>
            <ac:picMk id="8" creationId="{6A027934-C18D-F498-7C61-89D53D5EEF24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6:07:12.591" v="349"/>
          <ac:picMkLst>
            <pc:docMk/>
            <pc:sldMk cId="631123736" sldId="265"/>
            <ac:picMk id="9" creationId="{6678C45C-347F-BB51-482B-4380C38F9F68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6:36:51.978" v="568" actId="1076"/>
          <ac:picMkLst>
            <pc:docMk/>
            <pc:sldMk cId="631123736" sldId="265"/>
            <ac:picMk id="10" creationId="{4AC740B5-3E63-8242-5E3D-AC77249672B6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6:35:11.741" v="562" actId="14100"/>
          <ac:picMkLst>
            <pc:docMk/>
            <pc:sldMk cId="631123736" sldId="265"/>
            <ac:picMk id="11" creationId="{D4394EC7-FA7D-F66B-9059-C04CBAE6083F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6:32:34.501" v="540" actId="1076"/>
          <ac:picMkLst>
            <pc:docMk/>
            <pc:sldMk cId="631123736" sldId="265"/>
            <ac:picMk id="12" creationId="{362CA553-52EA-4826-A716-5B5C351C029B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6:33:15.143" v="544" actId="1076"/>
          <ac:picMkLst>
            <pc:docMk/>
            <pc:sldMk cId="631123736" sldId="265"/>
            <ac:picMk id="13" creationId="{225537C2-689F-84FF-2AB8-395C5335DF1C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10:35.254" v="378"/>
          <ac:picMkLst>
            <pc:docMk/>
            <pc:sldMk cId="631123736" sldId="265"/>
            <ac:picMk id="131" creationId="{4A599609-F5C2-4A0B-A992-913F814A631A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10:56.911" v="386"/>
          <ac:picMkLst>
            <pc:docMk/>
            <pc:sldMk cId="631123736" sldId="265"/>
            <ac:picMk id="150" creationId="{4A599609-F5C2-4A0B-A992-913F814A631A}"/>
          </ac:picMkLst>
        </pc:picChg>
        <pc:cxnChg chg="add del">
          <ac:chgData name="PANTAZIS ANASTASIOS;ΠΑΝΤΑΖΗΣ ΑΝΑΣΤΑΣΙΟΣ" userId="S::klaount@aueb.gr::def7d02b-2eb8-44da-9ea5-4c7b2520d90b" providerId="AD" clId="Web-{5BCDA4EC-6804-6BED-1B66-3E77D59E00C5}" dt="2022-11-03T16:16:33.813" v="426"/>
          <ac:cxnSpMkLst>
            <pc:docMk/>
            <pc:sldMk cId="631123736" sldId="265"/>
            <ac:cxnSpMk id="24" creationId="{6DA63E78-7704-45EF-B5D3-EADDF5D82674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cxnSpMkLst>
            <pc:docMk/>
            <pc:sldMk cId="631123736" sldId="265"/>
            <ac:cxnSpMk id="26" creationId="{65A18FBF-6157-4210-BEF2-9A6C31FA89A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cxnSpMkLst>
            <pc:docMk/>
            <pc:sldMk cId="631123736" sldId="265"/>
            <ac:cxnSpMk id="28" creationId="{43C9CCA8-3CEC-4CD0-A624-A701C612511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33.813" v="426"/>
          <ac:cxnSpMkLst>
            <pc:docMk/>
            <pc:sldMk cId="631123736" sldId="265"/>
            <ac:cxnSpMk id="49" creationId="{822A5670-0F7B-4199-AEAB-33FBA9CEA44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33.813" v="426"/>
          <ac:cxnSpMkLst>
            <pc:docMk/>
            <pc:sldMk cId="631123736" sldId="265"/>
            <ac:cxnSpMk id="50" creationId="{8BB1744D-A7DF-4B65-B6E3-DCF12BB2D869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33.813" v="426"/>
          <ac:cxnSpMkLst>
            <pc:docMk/>
            <pc:sldMk cId="631123736" sldId="265"/>
            <ac:cxnSpMk id="51" creationId="{882DD753-EA38-4E86-91FB-05041A44A28E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42.563" v="430"/>
          <ac:cxnSpMkLst>
            <pc:docMk/>
            <pc:sldMk cId="631123736" sldId="265"/>
            <ac:cxnSpMk id="58" creationId="{1918D9D3-1370-4FF6-9DFC-9F87F903959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45.345" v="432"/>
          <ac:cxnSpMkLst>
            <pc:docMk/>
            <pc:sldMk cId="631123736" sldId="265"/>
            <ac:cxnSpMk id="63" creationId="{1918D9D3-1370-4FF6-9DFC-9F87F903959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cxnSpMkLst>
            <pc:docMk/>
            <pc:sldMk cId="631123736" sldId="265"/>
            <ac:cxnSpMk id="68" creationId="{A88CB8AF-5631-45C6-BFEC-971C4D6E5836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50.970" v="434"/>
          <ac:cxnSpMkLst>
            <pc:docMk/>
            <pc:sldMk cId="631123736" sldId="265"/>
            <ac:cxnSpMk id="69" creationId="{9F2EA1AF-73AB-4FCB-B4EE-0E42E7250F64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cxnSpMkLst>
            <pc:docMk/>
            <pc:sldMk cId="631123736" sldId="265"/>
            <ac:cxnSpMk id="165" creationId="{982DC870-E8E5-4050-B10C-CC24FC67E50A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cxnSpMkLst>
            <pc:docMk/>
            <pc:sldMk cId="631123736" sldId="265"/>
            <ac:cxnSpMk id="167" creationId="{FF76A74F-C283-4DED-BD4D-086753B7CB0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0.561" v="406"/>
          <ac:cxnSpMkLst>
            <pc:docMk/>
            <pc:sldMk cId="631123736" sldId="265"/>
            <ac:cxnSpMk id="169" creationId="{A58B1B64-31F5-4A02-8CDF-89C2A37BF4AB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cxnSpMkLst>
            <pc:docMk/>
            <pc:sldMk cId="631123736" sldId="265"/>
            <ac:cxnSpMk id="170" creationId="{65A18FBF-6157-4210-BEF2-9A6C31FA89A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cxnSpMkLst>
            <pc:docMk/>
            <pc:sldMk cId="631123736" sldId="265"/>
            <ac:cxnSpMk id="172" creationId="{43C9CCA8-3CEC-4CD0-A624-A701C612511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cxnSpMkLst>
            <pc:docMk/>
            <pc:sldMk cId="631123736" sldId="265"/>
            <ac:cxnSpMk id="174" creationId="{DDFDA711-2183-447C-AA6C-B1B5643763B1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cxnSpMkLst>
            <pc:docMk/>
            <pc:sldMk cId="631123736" sldId="265"/>
            <ac:cxnSpMk id="175" creationId="{A88CB8AF-5631-45C6-BFEC-971C4D6E5836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34.405" v="408"/>
          <ac:cxnSpMkLst>
            <pc:docMk/>
            <pc:sldMk cId="631123736" sldId="265"/>
            <ac:cxnSpMk id="176" creationId="{9F2EA1AF-73AB-4FCB-B4EE-0E42E7250F64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cxnSpMkLst>
            <pc:docMk/>
            <pc:sldMk cId="631123736" sldId="265"/>
            <ac:cxnSpMk id="177" creationId="{3B2791FB-B2F7-4BBE-B8D8-74C37FF9E85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cxnSpMkLst>
            <pc:docMk/>
            <pc:sldMk cId="631123736" sldId="265"/>
            <ac:cxnSpMk id="178" creationId="{9891B5DE-6811-4844-BB18-472A3F360EE5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5:53.593" v="414"/>
          <ac:cxnSpMkLst>
            <pc:docMk/>
            <pc:sldMk cId="631123736" sldId="265"/>
            <ac:cxnSpMk id="179" creationId="{77A9CA3A-7216-41E0-B3CD-058077FD396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cxnSpMkLst>
            <pc:docMk/>
            <pc:sldMk cId="631123736" sldId="265"/>
            <ac:cxnSpMk id="185" creationId="{982DC870-E8E5-4050-B10C-CC24FC67E50A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cxnSpMkLst>
            <pc:docMk/>
            <pc:sldMk cId="631123736" sldId="265"/>
            <ac:cxnSpMk id="186" creationId="{FF76A74F-C283-4DED-BD4D-086753B7CB0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cxnSpMkLst>
            <pc:docMk/>
            <pc:sldMk cId="631123736" sldId="265"/>
            <ac:cxnSpMk id="187" creationId="{3B2791FB-B2F7-4BBE-B8D8-74C37FF9E85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cxnSpMkLst>
            <pc:docMk/>
            <pc:sldMk cId="631123736" sldId="265"/>
            <ac:cxnSpMk id="188" creationId="{9891B5DE-6811-4844-BB18-472A3F360EE5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6:10.297" v="418"/>
          <ac:cxnSpMkLst>
            <pc:docMk/>
            <pc:sldMk cId="631123736" sldId="265"/>
            <ac:cxnSpMk id="189" creationId="{77A9CA3A-7216-41E0-B3CD-058077FD396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cxnSpMkLst>
            <pc:docMk/>
            <pc:sldMk cId="631123736" sldId="265"/>
            <ac:cxnSpMk id="194" creationId="{982DC870-E8E5-4050-B10C-CC24FC67E50A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cxnSpMkLst>
            <pc:docMk/>
            <pc:sldMk cId="631123736" sldId="265"/>
            <ac:cxnSpMk id="195" creationId="{FF76A74F-C283-4DED-BD4D-086753B7CB0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cxnSpMkLst>
            <pc:docMk/>
            <pc:sldMk cId="631123736" sldId="265"/>
            <ac:cxnSpMk id="196" creationId="{3B2791FB-B2F7-4BBE-B8D8-74C37FF9E85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cxnSpMkLst>
            <pc:docMk/>
            <pc:sldMk cId="631123736" sldId="265"/>
            <ac:cxnSpMk id="197" creationId="{9891B5DE-6811-4844-BB18-472A3F360EE5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7:49.425" v="446"/>
          <ac:cxnSpMkLst>
            <pc:docMk/>
            <pc:sldMk cId="631123736" sldId="265"/>
            <ac:cxnSpMk id="198" creationId="{77A9CA3A-7216-41E0-B3CD-058077FD396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cxnSpMkLst>
            <pc:docMk/>
            <pc:sldMk cId="631123736" sldId="265"/>
            <ac:cxnSpMk id="205" creationId="{982DC870-E8E5-4050-B10C-CC24FC67E50A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cxnSpMkLst>
            <pc:docMk/>
            <pc:sldMk cId="631123736" sldId="265"/>
            <ac:cxnSpMk id="206" creationId="{FF76A74F-C283-4DED-BD4D-086753B7CB0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cxnSpMkLst>
            <pc:docMk/>
            <pc:sldMk cId="631123736" sldId="265"/>
            <ac:cxnSpMk id="207" creationId="{3B2791FB-B2F7-4BBE-B8D8-74C37FF9E85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cxnSpMkLst>
            <pc:docMk/>
            <pc:sldMk cId="631123736" sldId="265"/>
            <ac:cxnSpMk id="208" creationId="{9891B5DE-6811-4844-BB18-472A3F360EE5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19:56.570" v="466"/>
          <ac:cxnSpMkLst>
            <pc:docMk/>
            <pc:sldMk cId="631123736" sldId="265"/>
            <ac:cxnSpMk id="209" creationId="{77A9CA3A-7216-41E0-B3CD-058077FD396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7:41.960" v="495"/>
          <ac:cxnSpMkLst>
            <pc:docMk/>
            <pc:sldMk cId="631123736" sldId="265"/>
            <ac:cxnSpMk id="215" creationId="{38FB9660-F42F-4313-BBC4-47C007FE484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1:13.432" v="490"/>
          <ac:cxnSpMkLst>
            <pc:docMk/>
            <pc:sldMk cId="631123736" sldId="265"/>
            <ac:cxnSpMk id="221" creationId="{38FB9660-F42F-4313-BBC4-47C007FE484C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42.915" v="481"/>
          <ac:cxnSpMkLst>
            <pc:docMk/>
            <pc:sldMk cId="631123736" sldId="265"/>
            <ac:cxnSpMk id="226" creationId="{6DA63E78-7704-45EF-B5D3-EADDF5D82674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cxnSpMkLst>
            <pc:docMk/>
            <pc:sldMk cId="631123736" sldId="265"/>
            <ac:cxnSpMk id="228" creationId="{65A18FBF-6157-4210-BEF2-9A6C31FA89A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cxnSpMkLst>
            <pc:docMk/>
            <pc:sldMk cId="631123736" sldId="265"/>
            <ac:cxnSpMk id="230" creationId="{43C9CCA8-3CEC-4CD0-A624-A701C612511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42.915" v="481"/>
          <ac:cxnSpMkLst>
            <pc:docMk/>
            <pc:sldMk cId="631123736" sldId="265"/>
            <ac:cxnSpMk id="250" creationId="{822A5670-0F7B-4199-AEAB-33FBA9CEA44D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42.915" v="481"/>
          <ac:cxnSpMkLst>
            <pc:docMk/>
            <pc:sldMk cId="631123736" sldId="265"/>
            <ac:cxnSpMk id="251" creationId="{8BB1744D-A7DF-4B65-B6E3-DCF12BB2D869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42.915" v="481"/>
          <ac:cxnSpMkLst>
            <pc:docMk/>
            <pc:sldMk cId="631123736" sldId="265"/>
            <ac:cxnSpMk id="252" creationId="{882DD753-EA38-4E86-91FB-05041A44A28E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cxnSpMkLst>
            <pc:docMk/>
            <pc:sldMk cId="631123736" sldId="265"/>
            <ac:cxnSpMk id="260" creationId="{A88CB8AF-5631-45C6-BFEC-971C4D6E5836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6:20:54.837" v="485"/>
          <ac:cxnSpMkLst>
            <pc:docMk/>
            <pc:sldMk cId="631123736" sldId="265"/>
            <ac:cxnSpMk id="261" creationId="{9F2EA1AF-73AB-4FCB-B4EE-0E42E7250F64}"/>
          </ac:cxnSpMkLst>
        </pc:cxnChg>
      </pc:sldChg>
      <pc:sldChg chg="addSp delSp modSp add del mod replId addAnim delAnim setClrOvrMap">
        <pc:chgData name="PANTAZIS ANASTASIOS;ΠΑΝΤΑΖΗΣ ΑΝΑΣΤΑΣΙΟΣ" userId="S::klaount@aueb.gr::def7d02b-2eb8-44da-9ea5-4c7b2520d90b" providerId="AD" clId="Web-{5BCDA4EC-6804-6BED-1B66-3E77D59E00C5}" dt="2022-11-03T16:44:49.463" v="624"/>
        <pc:sldMkLst>
          <pc:docMk/>
          <pc:sldMk cId="1486209104" sldId="266"/>
        </pc:sldMkLst>
        <pc:spChg chg="mod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54" creationId="{4E98B8B0-573C-43DD-85FE-31433D57070C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55" creationId="{0ADDB668-2CA4-4D2B-9C34-3487CA330BA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56" creationId="{2568BC19-F052-4108-93E1-6A3D1DEC072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57" creationId="{D5FD337D-4D6B-4C8B-B6F5-121097E0988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01.352" v="614"/>
          <ac:spMkLst>
            <pc:docMk/>
            <pc:sldMk cId="1486209104" sldId="266"/>
            <ac:spMk id="162" creationId="{87CC2527-562A-4F69-B487-4371E5B243E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66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67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68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6:44:32.384" v="616"/>
          <ac:spMkLst>
            <pc:docMk/>
            <pc:sldMk cId="1486209104" sldId="266"/>
            <ac:spMk id="169" creationId="{AB58EF07-17C2-48CF-ABB0-EEF1F17CB8F0}"/>
          </ac:spMkLst>
        </pc:spChg>
        <pc:picChg chg="mod">
          <ac:chgData name="PANTAZIS ANASTASIOS;ΠΑΝΤΑΖΗΣ ΑΝΑΣΤΑΣΙΟΣ" userId="S::klaount@aueb.gr::def7d02b-2eb8-44da-9ea5-4c7b2520d90b" providerId="AD" clId="Web-{5BCDA4EC-6804-6BED-1B66-3E77D59E00C5}" dt="2022-11-03T16:44:32.384" v="616"/>
          <ac:picMkLst>
            <pc:docMk/>
            <pc:sldMk cId="1486209104" sldId="266"/>
            <ac:picMk id="4" creationId="{05465412-7FAF-45DA-69C3-9D5C16E0C7EB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44:40.322" v="621"/>
          <ac:picMkLst>
            <pc:docMk/>
            <pc:sldMk cId="1486209104" sldId="266"/>
            <ac:picMk id="5" creationId="{9E3E02B1-3345-CBFC-709F-3003D71C4D8D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44:38.978" v="620"/>
          <ac:picMkLst>
            <pc:docMk/>
            <pc:sldMk cId="1486209104" sldId="266"/>
            <ac:picMk id="10" creationId="{4AC740B5-3E63-8242-5E3D-AC77249672B6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44:37.197" v="619"/>
          <ac:picMkLst>
            <pc:docMk/>
            <pc:sldMk cId="1486209104" sldId="266"/>
            <ac:picMk id="11" creationId="{D4394EC7-FA7D-F66B-9059-C04CBAE6083F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44:33.353" v="617"/>
          <ac:picMkLst>
            <pc:docMk/>
            <pc:sldMk cId="1486209104" sldId="266"/>
            <ac:picMk id="12" creationId="{362CA553-52EA-4826-A716-5B5C351C029B}"/>
          </ac:picMkLst>
        </pc:picChg>
        <pc:picChg chg="add del">
          <ac:chgData name="PANTAZIS ANASTASIOS;ΠΑΝΤΑΖΗΣ ΑΝΑΣΤΑΣΙΟΣ" userId="S::klaount@aueb.gr::def7d02b-2eb8-44da-9ea5-4c7b2520d90b" providerId="AD" clId="Web-{5BCDA4EC-6804-6BED-1B66-3E77D59E00C5}" dt="2022-11-03T16:44:35.681" v="618"/>
          <ac:picMkLst>
            <pc:docMk/>
            <pc:sldMk cId="1486209104" sldId="266"/>
            <ac:picMk id="13" creationId="{225537C2-689F-84FF-2AB8-395C5335DF1C}"/>
          </ac:picMkLst>
        </pc:picChg>
        <pc:cxnChg chg="add del">
          <ac:chgData name="PANTAZIS ANASTASIOS;ΠΑΝΤΑΖΗΣ ΑΝΑΣΤΑΣΙΟΣ" userId="S::klaount@aueb.gr::def7d02b-2eb8-44da-9ea5-4c7b2520d90b" providerId="AD" clId="Web-{5BCDA4EC-6804-6BED-1B66-3E77D59E00C5}" dt="2022-11-03T16:44:01.352" v="614"/>
          <ac:cxnSpMkLst>
            <pc:docMk/>
            <pc:sldMk cId="1486209104" sldId="266"/>
            <ac:cxnSpMk id="164" creationId="{BCDAEC91-5BCE-4B55-9CC0-43EF94CB734B}"/>
          </ac:cxnSpMkLst>
        </pc:cxnChg>
      </pc:sldChg>
      <pc:sldChg chg="addSp delSp modSp add mod replId setClrOvrMap">
        <pc:chgData name="PANTAZIS ANASTASIOS;ΠΑΝΤΑΖΗΣ ΑΝΑΣΤΑΣΙΟΣ" userId="S::klaount@aueb.gr::def7d02b-2eb8-44da-9ea5-4c7b2520d90b" providerId="AD" clId="Web-{5BCDA4EC-6804-6BED-1B66-3E77D59E00C5}" dt="2022-11-03T17:09:59.481" v="770"/>
        <pc:sldMkLst>
          <pc:docMk/>
          <pc:sldMk cId="1711038527" sldId="266"/>
        </pc:sldMkLst>
        <pc:spChg chg="add del mod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2" creationId="{00000000-0000-0000-0000-000000000000}"/>
          </ac:spMkLst>
        </pc:spChg>
        <pc:spChg chg="mod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3" creationId="{00000000-0000-0000-0000-000000000000}"/>
          </ac:spMkLst>
        </pc:spChg>
        <pc:spChg chg="add del mod">
          <ac:chgData name="PANTAZIS ANASTASIOS;ΠΑΝΤΑΖΗΣ ΑΝΑΣΤΑΣΙΟΣ" userId="S::klaount@aueb.gr::def7d02b-2eb8-44da-9ea5-4c7b2520d90b" providerId="AD" clId="Web-{5BCDA4EC-6804-6BED-1B66-3E77D59E00C5}" dt="2022-11-03T17:05:04.128" v="665"/>
          <ac:spMkLst>
            <pc:docMk/>
            <pc:sldMk cId="1711038527" sldId="266"/>
            <ac:spMk id="8" creationId="{108E98E4-DF4D-BD82-6C0A-32B35C49C614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32.541" v="745"/>
          <ac:spMkLst>
            <pc:docMk/>
            <pc:sldMk cId="1711038527" sldId="266"/>
            <ac:spMk id="110" creationId="{BB115E43-049F-4FA8-851F-A790957F289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42.244" v="747"/>
          <ac:spMkLst>
            <pc:docMk/>
            <pc:sldMk cId="1711038527" sldId="266"/>
            <ac:spMk id="112" creationId="{0BCD8C04-CC7B-40EF-82EB-E9821F79BB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42.244" v="747"/>
          <ac:spMkLst>
            <pc:docMk/>
            <pc:sldMk cId="1711038527" sldId="266"/>
            <ac:spMk id="113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51.495" v="751"/>
          <ac:spMkLst>
            <pc:docMk/>
            <pc:sldMk cId="1711038527" sldId="266"/>
            <ac:spMk id="114" creationId="{CA52A9B9-B2B3-46F0-9D53-0EFF9905BF8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48.432" v="749"/>
          <ac:spMkLst>
            <pc:docMk/>
            <pc:sldMk cId="1711038527" sldId="266"/>
            <ac:spMk id="115" creationId="{2172A0AC-3DCE-4672-BCAF-28FEF91F602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48.432" v="749"/>
          <ac:spMkLst>
            <pc:docMk/>
            <pc:sldMk cId="1711038527" sldId="266"/>
            <ac:spMk id="116" creationId="{AE6F1C77-EDC9-4C5F-8C1C-62DD46BDA3C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51.495" v="751"/>
          <ac:spMkLst>
            <pc:docMk/>
            <pc:sldMk cId="1711038527" sldId="266"/>
            <ac:spMk id="118" creationId="{38468727-63BE-4191-B4A6-C30C82C0E9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8:51.495" v="751"/>
          <ac:spMkLst>
            <pc:docMk/>
            <pc:sldMk cId="1711038527" sldId="266"/>
            <ac:spMk id="119" creationId="{9D355BB6-1BB8-4828-B246-CFB31742D7B8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07.714" v="753"/>
          <ac:spMkLst>
            <pc:docMk/>
            <pc:sldMk cId="1711038527" sldId="266"/>
            <ac:spMk id="121" creationId="{EF9B8DF2-C3F5-49A2-94D2-F7B65A0F1F1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17.371" v="755"/>
          <ac:spMkLst>
            <pc:docMk/>
            <pc:sldMk cId="1711038527" sldId="266"/>
            <ac:spMk id="123" creationId="{63F5877B-98C7-49DD-83AB-0F6F57CB654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17.371" v="755"/>
          <ac:spMkLst>
            <pc:docMk/>
            <pc:sldMk cId="1711038527" sldId="266"/>
            <ac:spMk id="124" creationId="{4EA91930-66BC-4C41-B4F5-C31EB216F64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17.371" v="755"/>
          <ac:spMkLst>
            <pc:docMk/>
            <pc:sldMk cId="1711038527" sldId="266"/>
            <ac:spMk id="125" creationId="{6313CF8F-B436-401E-9575-DE0F8E8B5B1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17.371" v="755"/>
          <ac:spMkLst>
            <pc:docMk/>
            <pc:sldMk cId="1711038527" sldId="266"/>
            <ac:spMk id="126" creationId="{2A38CFE9-C30A-4551-ACCB-D5808FBC39C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17.371" v="755"/>
          <ac:spMkLst>
            <pc:docMk/>
            <pc:sldMk cId="1711038527" sldId="266"/>
            <ac:spMk id="127" creationId="{67EF550F-47CE-4FB2-9DAC-12AD835C833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23.464" v="757"/>
          <ac:spMkLst>
            <pc:docMk/>
            <pc:sldMk cId="1711038527" sldId="266"/>
            <ac:spMk id="129" creationId="{BCC55ACC-A2F6-403C-A3A4-D59B3734D45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30.590" v="759"/>
          <ac:spMkLst>
            <pc:docMk/>
            <pc:sldMk cId="1711038527" sldId="266"/>
            <ac:spMk id="131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30.590" v="759"/>
          <ac:spMkLst>
            <pc:docMk/>
            <pc:sldMk cId="1711038527" sldId="266"/>
            <ac:spMk id="132" creationId="{0BCD8C04-CC7B-40EF-82EB-E9821F79BB8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33.075" v="761"/>
          <ac:spMkLst>
            <pc:docMk/>
            <pc:sldMk cId="1711038527" sldId="266"/>
            <ac:spMk id="134" creationId="{BB115E43-049F-4FA8-851F-A790957F289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36.918" v="763"/>
          <ac:spMkLst>
            <pc:docMk/>
            <pc:sldMk cId="1711038527" sldId="266"/>
            <ac:spMk id="136" creationId="{BCC55ACC-A2F6-403C-A3A4-D59B3734D45F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4.246" v="765"/>
          <ac:spMkLst>
            <pc:docMk/>
            <pc:sldMk cId="1711038527" sldId="266"/>
            <ac:spMk id="138" creationId="{B9E248E0-55F8-4E45-A07F-B49E0EEA97E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4.246" v="765"/>
          <ac:spMkLst>
            <pc:docMk/>
            <pc:sldMk cId="1711038527" sldId="266"/>
            <ac:spMk id="139" creationId="{311F016A-A753-449B-9EA6-322199B7119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7.809" v="767"/>
          <ac:spMkLst>
            <pc:docMk/>
            <pc:sldMk cId="1711038527" sldId="266"/>
            <ac:spMk id="141" creationId="{63F5877B-98C7-49DD-83AB-0F6F57CB654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7.809" v="767"/>
          <ac:spMkLst>
            <pc:docMk/>
            <pc:sldMk cId="1711038527" sldId="266"/>
            <ac:spMk id="142" creationId="{4EA91930-66BC-4C41-B4F5-C31EB216F64B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7.809" v="767"/>
          <ac:spMkLst>
            <pc:docMk/>
            <pc:sldMk cId="1711038527" sldId="266"/>
            <ac:spMk id="143" creationId="{6313CF8F-B436-401E-9575-DE0F8E8B5B1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7.809" v="767"/>
          <ac:spMkLst>
            <pc:docMk/>
            <pc:sldMk cId="1711038527" sldId="266"/>
            <ac:spMk id="144" creationId="{2A38CFE9-C30A-4551-ACCB-D5808FBC39C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47.809" v="767"/>
          <ac:spMkLst>
            <pc:docMk/>
            <pc:sldMk cId="1711038527" sldId="266"/>
            <ac:spMk id="145" creationId="{67EF550F-47CE-4FB2-9DAC-12AD835C833D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372" v="769"/>
          <ac:spMkLst>
            <pc:docMk/>
            <pc:sldMk cId="1711038527" sldId="266"/>
            <ac:spMk id="147" creationId="{2172A0AC-3DCE-4672-BCAF-28FEF91F602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09:59.372" v="769"/>
          <ac:spMkLst>
            <pc:docMk/>
            <pc:sldMk cId="1711038527" sldId="266"/>
            <ac:spMk id="148" creationId="{AE6F1C77-EDC9-4C5F-8C1C-62DD46BDA3C3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7:09:59.481" v="770"/>
          <ac:spMkLst>
            <pc:docMk/>
            <pc:sldMk cId="1711038527" sldId="266"/>
            <ac:spMk id="150" creationId="{EF9B8DF2-C3F5-49A2-94D2-F7B65A0F1F15}"/>
          </ac:spMkLst>
        </pc:spChg>
        <pc:picChg chg="mod ord">
          <ac:chgData name="PANTAZIS ANASTASIOS;ΠΑΝΤΑΖΗΣ ΑΝΑΣΤΑΣΙΟΣ" userId="S::klaount@aueb.gr::def7d02b-2eb8-44da-9ea5-4c7b2520d90b" providerId="AD" clId="Web-{5BCDA4EC-6804-6BED-1B66-3E77D59E00C5}" dt="2022-11-03T17:09:59.481" v="770"/>
          <ac:picMkLst>
            <pc:docMk/>
            <pc:sldMk cId="1711038527" sldId="266"/>
            <ac:picMk id="4" creationId="{05465412-7FAF-45DA-69C3-9D5C16E0C7EB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7:05:12.347" v="669"/>
          <ac:picMkLst>
            <pc:docMk/>
            <pc:sldMk cId="1711038527" sldId="266"/>
            <ac:picMk id="5" creationId="{AB766A0F-8BE3-56A9-6E21-2012AB4E3C3B}"/>
          </ac:picMkLst>
        </pc:picChg>
        <pc:picChg chg="add del mod">
          <ac:chgData name="PANTAZIS ANASTASIOS;ΠΑΝΤΑΖΗΣ ΑΝΑΣΤΑΣΙΟΣ" userId="S::klaount@aueb.gr::def7d02b-2eb8-44da-9ea5-4c7b2520d90b" providerId="AD" clId="Web-{5BCDA4EC-6804-6BED-1B66-3E77D59E00C5}" dt="2022-11-03T17:05:10.362" v="668"/>
          <ac:picMkLst>
            <pc:docMk/>
            <pc:sldMk cId="1711038527" sldId="266"/>
            <ac:picMk id="6" creationId="{EDA56BED-BC88-563A-8FC9-584C39DAB858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7:09:59.481" v="770"/>
          <ac:picMkLst>
            <pc:docMk/>
            <pc:sldMk cId="1711038527" sldId="266"/>
            <ac:picMk id="9" creationId="{89D78BDF-F932-59E0-930E-AF0714436B16}"/>
          </ac:picMkLst>
        </pc:picChg>
      </pc:sldChg>
      <pc:sldChg chg="addSp delSp modSp add mod replId setBg setClrOvrMap">
        <pc:chgData name="PANTAZIS ANASTASIOS;ΠΑΝΤΑΖΗΣ ΑΝΑΣΤΑΣΙΟΣ" userId="S::klaount@aueb.gr::def7d02b-2eb8-44da-9ea5-4c7b2520d90b" providerId="AD" clId="Web-{5BCDA4EC-6804-6BED-1B66-3E77D59E00C5}" dt="2022-11-03T17:13:52.536" v="785"/>
        <pc:sldMkLst>
          <pc:docMk/>
          <pc:sldMk cId="1584136433" sldId="267"/>
        </pc:sldMkLst>
        <pc:spChg chg="mo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19.425" v="774"/>
          <ac:spMkLst>
            <pc:docMk/>
            <pc:sldMk cId="1584136433" sldId="267"/>
            <ac:spMk id="150" creationId="{EF9B8DF2-C3F5-49A2-94D2-F7B65A0F1F1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19.425" v="773"/>
          <ac:spMkLst>
            <pc:docMk/>
            <pc:sldMk cId="1584136433" sldId="267"/>
            <ac:spMk id="155" creationId="{89AC137A-F7D0-43CC-A46F-113F475E4806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157" creationId="{EF9B8DF2-C3F5-49A2-94D2-F7B65A0F1F15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40.082" v="778"/>
          <ac:spMkLst>
            <pc:docMk/>
            <pc:sldMk cId="1584136433" sldId="267"/>
            <ac:spMk id="164" creationId="{823AC064-BC96-4F32-8AE1-B2FD38754823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44.489" v="780"/>
          <ac:spMkLst>
            <pc:docMk/>
            <pc:sldMk cId="1584136433" sldId="267"/>
            <ac:spMk id="168" creationId="{2DAA6C16-BF9B-4A3E-BC70-EE6015D4F967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47.676" v="782"/>
          <ac:spMkLst>
            <pc:docMk/>
            <pc:sldMk cId="1584136433" sldId="267"/>
            <ac:spMk id="172" creationId="{DC14B3F1-8CC5-4623-94B0-4445E3775D41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52.426" v="784"/>
          <ac:spMkLst>
            <pc:docMk/>
            <pc:sldMk cId="1584136433" sldId="267"/>
            <ac:spMk id="175" creationId="{A8CCCB6D-5162-4AAE-A5E3-3AC55410DBCE}"/>
          </ac:spMkLst>
        </pc:spChg>
        <pc:spChg chg="add del">
          <ac:chgData name="PANTAZIS ANASTASIOS;ΠΑΝΤΑΖΗΣ ΑΝΑΣΤΑΣΙΟΣ" userId="S::klaount@aueb.gr::def7d02b-2eb8-44da-9ea5-4c7b2520d90b" providerId="AD" clId="Web-{5BCDA4EC-6804-6BED-1B66-3E77D59E00C5}" dt="2022-11-03T17:13:52.426" v="784"/>
          <ac:spMkLst>
            <pc:docMk/>
            <pc:sldMk cId="1584136433" sldId="267"/>
            <ac:spMk id="176" creationId="{0BCD8C04-CC7B-40EF-82EB-E9821F79BB86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178" creationId="{6DB7ADBC-26DA-450D-A8BF-E1ACCB46639C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179" creationId="{5E3C0EDB-60D3-4CEF-8B80-C6D01E08DEC2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180" creationId="{40C269CE-FB56-4D68-8CFB-1CFD5F350518}"/>
          </ac:spMkLst>
        </pc:spChg>
        <pc:spChg chg="add">
          <ac:chgData name="PANTAZIS ANASTASIOS;ΠΑΝΤΑΖΗΣ ΑΝΑΣΤΑΣΙΟΣ" userId="S::klaount@aueb.gr::def7d02b-2eb8-44da-9ea5-4c7b2520d90b" providerId="AD" clId="Web-{5BCDA4EC-6804-6BED-1B66-3E77D59E00C5}" dt="2022-11-03T17:13:52.536" v="785"/>
          <ac:spMkLst>
            <pc:docMk/>
            <pc:sldMk cId="1584136433" sldId="267"/>
            <ac:spMk id="181" creationId="{A6ED7E7F-75F7-4581-A930-C4DEBC2A8419}"/>
          </ac:spMkLst>
        </pc:spChg>
        <pc:grpChg chg="add del">
          <ac:chgData name="PANTAZIS ANASTASIOS;ΠΑΝΤΑΖΗΣ ΑΝΑΣΤΑΣΙΟΣ" userId="S::klaount@aueb.gr::def7d02b-2eb8-44da-9ea5-4c7b2520d90b" providerId="AD" clId="Web-{5BCDA4EC-6804-6BED-1B66-3E77D59E00C5}" dt="2022-11-03T17:13:44.489" v="780"/>
          <ac:grpSpMkLst>
            <pc:docMk/>
            <pc:sldMk cId="1584136433" sldId="267"/>
            <ac:grpSpMk id="169" creationId="{A4AE1828-51FD-4AD7-BCF6-9AF5C696CE5D}"/>
          </ac:grpSpMkLst>
        </pc:grpChg>
        <pc:picChg chg="mod ord">
          <ac:chgData name="PANTAZIS ANASTASIOS;ΠΑΝΤΑΖΗΣ ΑΝΑΣΤΑΣΙΟΣ" userId="S::klaount@aueb.gr::def7d02b-2eb8-44da-9ea5-4c7b2520d90b" providerId="AD" clId="Web-{5BCDA4EC-6804-6BED-1B66-3E77D59E00C5}" dt="2022-11-03T17:13:52.536" v="785"/>
          <ac:picMkLst>
            <pc:docMk/>
            <pc:sldMk cId="1584136433" sldId="267"/>
            <ac:picMk id="4" creationId="{05465412-7FAF-45DA-69C3-9D5C16E0C7EB}"/>
          </ac:picMkLst>
        </pc:picChg>
        <pc:picChg chg="add mod ord">
          <ac:chgData name="PANTAZIS ANASTASIOS;ΠΑΝΤΑΖΗΣ ΑΝΑΣΤΑΣΙΟΣ" userId="S::klaount@aueb.gr::def7d02b-2eb8-44da-9ea5-4c7b2520d90b" providerId="AD" clId="Web-{5BCDA4EC-6804-6BED-1B66-3E77D59E00C5}" dt="2022-11-03T17:13:52.536" v="785"/>
          <ac:picMkLst>
            <pc:docMk/>
            <pc:sldMk cId="1584136433" sldId="267"/>
            <ac:picMk id="5" creationId="{2B8CCB7F-1341-27AE-B153-94536E8D083B}"/>
          </ac:picMkLst>
        </pc:picChg>
        <pc:picChg chg="del mod">
          <ac:chgData name="PANTAZIS ANASTASIOS;ΠΑΝΤΑΖΗΣ ΑΝΑΣΤΑΣΙΟΣ" userId="S::klaount@aueb.gr::def7d02b-2eb8-44da-9ea5-4c7b2520d90b" providerId="AD" clId="Web-{5BCDA4EC-6804-6BED-1B66-3E77D59E00C5}" dt="2022-11-03T17:13:26.160" v="775"/>
          <ac:picMkLst>
            <pc:docMk/>
            <pc:sldMk cId="1584136433" sldId="267"/>
            <ac:picMk id="9" creationId="{89D78BDF-F932-59E0-930E-AF0714436B16}"/>
          </ac:picMkLst>
        </pc:picChg>
        <pc:cxnChg chg="add del">
          <ac:chgData name="PANTAZIS ANASTASIOS;ΠΑΝΤΑΖΗΣ ΑΝΑΣΤΑΣΙΟΣ" userId="S::klaount@aueb.gr::def7d02b-2eb8-44da-9ea5-4c7b2520d90b" providerId="AD" clId="Web-{5BCDA4EC-6804-6BED-1B66-3E77D59E00C5}" dt="2022-11-03T17:13:40.082" v="778"/>
          <ac:cxnSpMkLst>
            <pc:docMk/>
            <pc:sldMk cId="1584136433" sldId="267"/>
            <ac:cxnSpMk id="162" creationId="{DB146403-F3D6-484B-B2ED-97F9565D0370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7:13:40.082" v="778"/>
          <ac:cxnSpMkLst>
            <pc:docMk/>
            <pc:sldMk cId="1584136433" sldId="267"/>
            <ac:cxnSpMk id="166" creationId="{7E7C77BC-7138-40B1-A15B-20F57A494629}"/>
          </ac:cxnSpMkLst>
        </pc:cxnChg>
        <pc:cxnChg chg="add del">
          <ac:chgData name="PANTAZIS ANASTASIOS;ΠΑΝΤΑΖΗΣ ΑΝΑΣΤΑΣΙΟΣ" userId="S::klaount@aueb.gr::def7d02b-2eb8-44da-9ea5-4c7b2520d90b" providerId="AD" clId="Web-{5BCDA4EC-6804-6BED-1B66-3E77D59E00C5}" dt="2022-11-03T17:13:47.676" v="782"/>
          <ac:cxnSpMkLst>
            <pc:docMk/>
            <pc:sldMk cId="1584136433" sldId="267"/>
            <ac:cxnSpMk id="173" creationId="{B8EC0F70-6AFD-45BE-8F70-52888FC304F7}"/>
          </ac:cxnSpMkLst>
        </pc:cxnChg>
      </pc:sldChg>
    </pc:docChg>
  </pc:docChgLst>
  <pc:docChgLst>
    <pc:chgData name="PANTAZIS ANASTASIOS;ΠΑΝΤΑΖΗΣ ΑΝΑΣΤΑΣΙΟΣ" userId="S::klaount@aueb.gr::def7d02b-2eb8-44da-9ea5-4c7b2520d90b" providerId="AD" clId="Web-{C7C72B72-EB77-6065-86A3-E1D42CC48DF5}"/>
    <pc:docChg chg="modSld">
      <pc:chgData name="PANTAZIS ANASTASIOS;ΠΑΝΤΑΖΗΣ ΑΝΑΣΤΑΣΙΟΣ" userId="S::klaount@aueb.gr::def7d02b-2eb8-44da-9ea5-4c7b2520d90b" providerId="AD" clId="Web-{C7C72B72-EB77-6065-86A3-E1D42CC48DF5}" dt="2022-11-02T23:30:27.171" v="19" actId="20577"/>
      <pc:docMkLst>
        <pc:docMk/>
      </pc:docMkLst>
      <pc:sldChg chg="modSp">
        <pc:chgData name="PANTAZIS ANASTASIOS;ΠΑΝΤΑΖΗΣ ΑΝΑΣΤΑΣΙΟΣ" userId="S::klaount@aueb.gr::def7d02b-2eb8-44da-9ea5-4c7b2520d90b" providerId="AD" clId="Web-{C7C72B72-EB77-6065-86A3-E1D42CC48DF5}" dt="2022-11-02T23:30:27.171" v="19" actId="20577"/>
        <pc:sldMkLst>
          <pc:docMk/>
          <pc:sldMk cId="109857222" sldId="256"/>
        </pc:sldMkLst>
        <pc:spChg chg="mod">
          <ac:chgData name="PANTAZIS ANASTASIOS;ΠΑΝΤΑΖΗΣ ΑΝΑΣΤΑΣΙΟΣ" userId="S::klaount@aueb.gr::def7d02b-2eb8-44da-9ea5-4c7b2520d90b" providerId="AD" clId="Web-{C7C72B72-EB77-6065-86A3-E1D42CC48DF5}" dt="2022-11-02T23:30:27.171" v="19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PANTAZIS ANASTASIOS;ΠΑΝΤΑΖΗΣ ΑΝΑΣΤΑΣΙΟΣ" userId="S::klaount@aueb.gr::def7d02b-2eb8-44da-9ea5-4c7b2520d90b" providerId="AD" clId="Web-{C7C72B72-EB77-6065-86A3-E1D42CC48DF5}" dt="2022-11-02T23:30:20.702" v="10" actId="1076"/>
          <ac:picMkLst>
            <pc:docMk/>
            <pc:sldMk cId="109857222" sldId="256"/>
            <ac:picMk id="4" creationId="{05465412-7FAF-45DA-69C3-9D5C16E0C7EB}"/>
          </ac:picMkLst>
        </pc:picChg>
      </pc:sldChg>
      <pc:sldChg chg="modSp">
        <pc:chgData name="PANTAZIS ANASTASIOS;ΠΑΝΤΑΖΗΣ ΑΝΑΣΤΑΣΙΟΣ" userId="S::klaount@aueb.gr::def7d02b-2eb8-44da-9ea5-4c7b2520d90b" providerId="AD" clId="Web-{C7C72B72-EB77-6065-86A3-E1D42CC48DF5}" dt="2022-11-02T23:30:24.233" v="13" actId="1076"/>
        <pc:sldMkLst>
          <pc:docMk/>
          <pc:sldMk cId="705386738" sldId="257"/>
        </pc:sldMkLst>
        <pc:spChg chg="mod">
          <ac:chgData name="PANTAZIS ANASTASIOS;ΠΑΝΤΑΖΗΣ ΑΝΑΣΤΑΣΙΟΣ" userId="S::klaount@aueb.gr::def7d02b-2eb8-44da-9ea5-4c7b2520d90b" providerId="AD" clId="Web-{C7C72B72-EB77-6065-86A3-E1D42CC48DF5}" dt="2022-11-02T23:30:21.405" v="11" actId="1076"/>
          <ac:spMkLst>
            <pc:docMk/>
            <pc:sldMk cId="705386738" sldId="257"/>
            <ac:spMk id="2" creationId="{00000000-0000-0000-0000-000000000000}"/>
          </ac:spMkLst>
        </pc:spChg>
        <pc:picChg chg="mod">
          <ac:chgData name="PANTAZIS ANASTASIOS;ΠΑΝΤΑΖΗΣ ΑΝΑΣΤΑΣΙΟΣ" userId="S::klaount@aueb.gr::def7d02b-2eb8-44da-9ea5-4c7b2520d90b" providerId="AD" clId="Web-{C7C72B72-EB77-6065-86A3-E1D42CC48DF5}" dt="2022-11-02T23:30:24.233" v="13" actId="1076"/>
          <ac:picMkLst>
            <pc:docMk/>
            <pc:sldMk cId="705386738" sldId="257"/>
            <ac:picMk id="4" creationId="{05465412-7FAF-45DA-69C3-9D5C16E0C7EB}"/>
          </ac:picMkLst>
        </pc:picChg>
      </pc:sldChg>
    </pc:docChg>
  </pc:docChgLst>
  <pc:docChgLst>
    <pc:chgData name="PANTAZIS ANASTASIOS;ΠΑΝΤΑΖΗΣ ΑΝΑΣΤΑΣΙΟΣ" userId="S::klaount@aueb.gr::def7d02b-2eb8-44da-9ea5-4c7b2520d90b" providerId="AD" clId="Web-{5F67393B-4B63-2E63-13FE-91E5F7311CC2}"/>
    <pc:docChg chg="addSld delSld modSld">
      <pc:chgData name="PANTAZIS ANASTASIOS;ΠΑΝΤΑΖΗΣ ΑΝΑΣΤΑΣΙΟΣ" userId="S::klaount@aueb.gr::def7d02b-2eb8-44da-9ea5-4c7b2520d90b" providerId="AD" clId="Web-{5F67393B-4B63-2E63-13FE-91E5F7311CC2}" dt="2022-11-04T16:32:21.865" v="330"/>
      <pc:docMkLst>
        <pc:docMk/>
      </pc:docMkLst>
      <pc:sldChg chg="add del replId">
        <pc:chgData name="PANTAZIS ANASTASIOS;ΠΑΝΤΑΖΗΣ ΑΝΑΣΤΑΣΙΟΣ" userId="S::klaount@aueb.gr::def7d02b-2eb8-44da-9ea5-4c7b2520d90b" providerId="AD" clId="Web-{5F67393B-4B63-2E63-13FE-91E5F7311CC2}" dt="2022-11-04T15:48:35.650" v="1"/>
        <pc:sldMkLst>
          <pc:docMk/>
          <pc:sldMk cId="990973886" sldId="302"/>
        </pc:sldMkLst>
      </pc:sldChg>
      <pc:sldChg chg="addSp delSp modSp add mod replId setBg setClrOvrMap">
        <pc:chgData name="PANTAZIS ANASTASIOS;ΠΑΝΤΑΖΗΣ ΑΝΑΣΤΑΣΙΟΣ" userId="S::klaount@aueb.gr::def7d02b-2eb8-44da-9ea5-4c7b2520d90b" providerId="AD" clId="Web-{5F67393B-4B63-2E63-13FE-91E5F7311CC2}" dt="2022-11-04T15:59:12.027" v="153" actId="1076"/>
        <pc:sldMkLst>
          <pc:docMk/>
          <pc:sldMk cId="3846145579" sldId="302"/>
        </pc:sldMkLst>
        <pc:spChg chg="mod ord">
          <ac:chgData name="PANTAZIS ANASTASIOS;ΠΑΝΤΑΖΗΣ ΑΝΑΣΤΑΣΙΟΣ" userId="S::klaount@aueb.gr::def7d02b-2eb8-44da-9ea5-4c7b2520d90b" providerId="AD" clId="Web-{5F67393B-4B63-2E63-13FE-91E5F7311CC2}" dt="2022-11-04T15:59:02.980" v="152" actId="1076"/>
          <ac:spMkLst>
            <pc:docMk/>
            <pc:sldMk cId="3846145579" sldId="302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F67393B-4B63-2E63-13FE-91E5F7311CC2}" dt="2022-11-04T15:59:12.027" v="153" actId="1076"/>
          <ac:spMkLst>
            <pc:docMk/>
            <pc:sldMk cId="3846145579" sldId="302"/>
            <ac:spMk id="3" creationId="{00000000-0000-0000-0000-000000000000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02" creationId="{0671A8AE-40A1-4631-A6B8-581AFF065482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03" creationId="{AB58EF07-17C2-48CF-ABB0-EEF1F17CB8F0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04" creationId="{AF2F604E-43BE-4DC3-B983-E071523364F8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05" creationId="{08C9B587-E65E-4B52-B37C-ABEBB6E87928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spMkLst>
            <pc:docMk/>
            <pc:sldMk cId="3846145579" sldId="302"/>
            <ac:spMk id="110" creationId="{94714483-7072-431F-9DBE-87F44E4D44BC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spMkLst>
            <pc:docMk/>
            <pc:sldMk cId="3846145579" sldId="302"/>
            <ac:spMk id="112" creationId="{495892E1-F4A5-4991-AC52-4F417B14A2A2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11.742" v="87"/>
          <ac:spMkLst>
            <pc:docMk/>
            <pc:sldMk cId="3846145579" sldId="302"/>
            <ac:spMk id="116" creationId="{C8F10CB3-3B5E-4C7A-98CF-B87454DDFA39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spMkLst>
            <pc:docMk/>
            <pc:sldMk cId="3846145579" sldId="302"/>
            <ac:spMk id="122" creationId="{E2683E3F-F855-4549-84F8-42064EC0F247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spMkLst>
            <pc:docMk/>
            <pc:sldMk cId="3846145579" sldId="302"/>
            <ac:spMk id="130" creationId="{832F3179-0CD5-40C8-9939-D8355006F7BA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5.976" v="81"/>
          <ac:spMkLst>
            <pc:docMk/>
            <pc:sldMk cId="3846145579" sldId="302"/>
            <ac:spMk id="138" creationId="{2A785343-5D24-4118-A2E4-665D196F60C2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2:55.976" v="81"/>
          <ac:spMkLst>
            <pc:docMk/>
            <pc:sldMk cId="3846145579" sldId="302"/>
            <ac:spMk id="139" creationId="{32F4D216-10B7-4DCA-A0A1-068E9E32F4F2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02.586" v="83"/>
          <ac:spMkLst>
            <pc:docMk/>
            <pc:sldMk cId="3846145579" sldId="302"/>
            <ac:spMk id="141" creationId="{928F64C6-FE22-4FC1-A763-DFCC514811BD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05.461" v="85"/>
          <ac:spMkLst>
            <pc:docMk/>
            <pc:sldMk cId="3846145579" sldId="302"/>
            <ac:spMk id="144" creationId="{E73BBE33-B533-4661-8A6A-6BD8D05EB19A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11.742" v="87"/>
          <ac:spMkLst>
            <pc:docMk/>
            <pc:sldMk cId="3846145579" sldId="302"/>
            <ac:spMk id="146" creationId="{07977D39-626F-40D7-B00F-16E02602DD5A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11.742" v="87"/>
          <ac:spMkLst>
            <pc:docMk/>
            <pc:sldMk cId="3846145579" sldId="302"/>
            <ac:spMk id="147" creationId="{B905CDE4-B751-4B3E-B625-6E59F8903414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11.742" v="87"/>
          <ac:spMkLst>
            <pc:docMk/>
            <pc:sldMk cId="3846145579" sldId="302"/>
            <ac:spMk id="148" creationId="{08108C16-F4C0-44AA-999D-17BD39219B24}"/>
          </ac:spMkLst>
        </pc:spChg>
        <pc:spChg chg="add del">
          <ac:chgData name="PANTAZIS ANASTASIOS;ΠΑΝΤΑΖΗΣ ΑΝΑΣΤΑΣΙΟΣ" userId="S::klaount@aueb.gr::def7d02b-2eb8-44da-9ea5-4c7b2520d90b" providerId="AD" clId="Web-{5F67393B-4B63-2E63-13FE-91E5F7311CC2}" dt="2022-11-04T15:53:15.086" v="89"/>
          <ac:spMkLst>
            <pc:docMk/>
            <pc:sldMk cId="3846145579" sldId="302"/>
            <ac:spMk id="150" creationId="{12C63567-9A18-430B-817B-152D609F572F}"/>
          </ac:spMkLst>
        </pc:spChg>
        <pc:s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57" creationId="{94714483-7072-431F-9DBE-87F44E4D44BC}"/>
          </ac:spMkLst>
        </pc:spChg>
        <pc:s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58" creationId="{495892E1-F4A5-4991-AC52-4F417B14A2A2}"/>
          </ac:spMkLst>
        </pc:spChg>
        <pc:s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61" creationId="{E2683E3F-F855-4549-84F8-42064EC0F247}"/>
          </ac:spMkLst>
        </pc:spChg>
        <pc:s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spMkLst>
            <pc:docMk/>
            <pc:sldMk cId="3846145579" sldId="302"/>
            <ac:spMk id="163" creationId="{832F3179-0CD5-40C8-9939-D8355006F7BA}"/>
          </ac:spMkLst>
        </pc:spChg>
        <pc:gr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grpSpMkLst>
            <pc:docMk/>
            <pc:sldMk cId="3846145579" sldId="302"/>
            <ac:grpSpMk id="114" creationId="{ACF597F8-76AA-44FA-8E6A-06223B66C0DD}"/>
          </ac:grpSpMkLst>
        </pc:grpChg>
        <pc:gr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grpSpMkLst>
            <pc:docMk/>
            <pc:sldMk cId="3846145579" sldId="302"/>
            <ac:grpSpMk id="124" creationId="{8FC90B1E-0223-4440-AF22-8F32F6F0C7D2}"/>
          </ac:grpSpMkLst>
        </pc:grpChg>
        <pc:grpChg chg="add del">
          <ac:chgData name="PANTAZIS ANASTASIOS;ΠΑΝΤΑΖΗΣ ΑΝΑΣΤΑΣΙΟΣ" userId="S::klaount@aueb.gr::def7d02b-2eb8-44da-9ea5-4c7b2520d90b" providerId="AD" clId="Web-{5F67393B-4B63-2E63-13FE-91E5F7311CC2}" dt="2022-11-04T15:52:51.648" v="79"/>
          <ac:grpSpMkLst>
            <pc:docMk/>
            <pc:sldMk cId="3846145579" sldId="302"/>
            <ac:grpSpMk id="132" creationId="{11CE155D-684B-4F5E-B835-C52765E310E7}"/>
          </ac:grpSpMkLst>
        </pc:grpChg>
        <pc:gr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grpSpMkLst>
            <pc:docMk/>
            <pc:sldMk cId="3846145579" sldId="302"/>
            <ac:grpSpMk id="159" creationId="{ACF597F8-76AA-44FA-8E6A-06223B66C0DD}"/>
          </ac:grpSpMkLst>
        </pc:grpChg>
        <pc:gr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grpSpMkLst>
            <pc:docMk/>
            <pc:sldMk cId="3846145579" sldId="302"/>
            <ac:grpSpMk id="162" creationId="{8FC90B1E-0223-4440-AF22-8F32F6F0C7D2}"/>
          </ac:grpSpMkLst>
        </pc:grpChg>
        <pc:grpChg chg="add">
          <ac:chgData name="PANTAZIS ANASTASIOS;ΠΑΝΤΑΖΗΣ ΑΝΑΣΤΑΣΙΟΣ" userId="S::klaount@aueb.gr::def7d02b-2eb8-44da-9ea5-4c7b2520d90b" providerId="AD" clId="Web-{5F67393B-4B63-2E63-13FE-91E5F7311CC2}" dt="2022-11-04T15:53:21.165" v="92"/>
          <ac:grpSpMkLst>
            <pc:docMk/>
            <pc:sldMk cId="3846145579" sldId="302"/>
            <ac:grpSpMk id="164" creationId="{11CE155D-684B-4F5E-B835-C52765E310E7}"/>
          </ac:grpSpMkLst>
        </pc:grpChg>
        <pc:picChg chg="mod ord">
          <ac:chgData name="PANTAZIS ANASTASIOS;ΠΑΝΤΑΖΗΣ ΑΝΑΣΤΑΣΙΟΣ" userId="S::klaount@aueb.gr::def7d02b-2eb8-44da-9ea5-4c7b2520d90b" providerId="AD" clId="Web-{5F67393B-4B63-2E63-13FE-91E5F7311CC2}" dt="2022-11-04T15:53:52.604" v="97" actId="14100"/>
          <ac:picMkLst>
            <pc:docMk/>
            <pc:sldMk cId="3846145579" sldId="302"/>
            <ac:picMk id="4" creationId="{05465412-7FAF-45DA-69C3-9D5C16E0C7EB}"/>
          </ac:picMkLst>
        </pc:picChg>
        <pc:picChg chg="add del mod">
          <ac:chgData name="PANTAZIS ANASTASIOS;ΠΑΝΤΑΖΗΣ ΑΝΑΣΤΑΣΙΟΣ" userId="S::klaount@aueb.gr::def7d02b-2eb8-44da-9ea5-4c7b2520d90b" providerId="AD" clId="Web-{5F67393B-4B63-2E63-13FE-91E5F7311CC2}" dt="2022-11-04T15:51:19.408" v="70"/>
          <ac:picMkLst>
            <pc:docMk/>
            <pc:sldMk cId="3846145579" sldId="302"/>
            <ac:picMk id="5" creationId="{6960DFEA-3FE7-CD35-06F5-D024E929EF50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5:56:56.223" v="134" actId="14100"/>
          <ac:picMkLst>
            <pc:docMk/>
            <pc:sldMk cId="3846145579" sldId="302"/>
            <ac:picMk id="6" creationId="{F82A088C-3C70-18B9-E8CC-785F513CA322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5:57:03.583" v="136" actId="14100"/>
          <ac:picMkLst>
            <pc:docMk/>
            <pc:sldMk cId="3846145579" sldId="302"/>
            <ac:picMk id="7" creationId="{78943604-3FFD-77AD-B08F-0D6432E36355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5:57:34.522" v="141" actId="14100"/>
          <ac:picMkLst>
            <pc:docMk/>
            <pc:sldMk cId="3846145579" sldId="302"/>
            <ac:picMk id="8" creationId="{C581427B-D7DE-A6B0-3E12-F50F3E8CECFD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5:57:18.427" v="138" actId="14100"/>
          <ac:picMkLst>
            <pc:docMk/>
            <pc:sldMk cId="3846145579" sldId="302"/>
            <ac:picMk id="9" creationId="{CB37348C-D26D-C4AC-6048-629152411375}"/>
          </ac:picMkLst>
        </pc:picChg>
        <pc:cxnChg chg="add del">
          <ac:chgData name="PANTAZIS ANASTASIOS;ΠΑΝΤΑΖΗΣ ΑΝΑΣΤΑΣΙΟΣ" userId="S::klaount@aueb.gr::def7d02b-2eb8-44da-9ea5-4c7b2520d90b" providerId="AD" clId="Web-{5F67393B-4B63-2E63-13FE-91E5F7311CC2}" dt="2022-11-04T15:53:02.586" v="83"/>
          <ac:cxnSpMkLst>
            <pc:docMk/>
            <pc:sldMk cId="3846145579" sldId="302"/>
            <ac:cxnSpMk id="142" creationId="{5C34627B-48E6-4F4D-B843-97717A86B490}"/>
          </ac:cxnSpMkLst>
        </pc:cxnChg>
        <pc:cxnChg chg="add del">
          <ac:chgData name="PANTAZIS ANASTASIOS;ΠΑΝΤΑΖΗΣ ΑΝΑΣΤΑΣΙΟΣ" userId="S::klaount@aueb.gr::def7d02b-2eb8-44da-9ea5-4c7b2520d90b" providerId="AD" clId="Web-{5F67393B-4B63-2E63-13FE-91E5F7311CC2}" dt="2022-11-04T15:53:21.149" v="91"/>
          <ac:cxnSpMkLst>
            <pc:docMk/>
            <pc:sldMk cId="3846145579" sldId="302"/>
            <ac:cxnSpMk id="152" creationId="{822A5670-0F7B-4199-AEAB-33FBA9CEA44D}"/>
          </ac:cxnSpMkLst>
        </pc:cxnChg>
        <pc:cxnChg chg="add del">
          <ac:chgData name="PANTAZIS ANASTASIOS;ΠΑΝΤΑΖΗΣ ΑΝΑΣΤΑΣΙΟΣ" userId="S::klaount@aueb.gr::def7d02b-2eb8-44da-9ea5-4c7b2520d90b" providerId="AD" clId="Web-{5F67393B-4B63-2E63-13FE-91E5F7311CC2}" dt="2022-11-04T15:53:21.149" v="91"/>
          <ac:cxnSpMkLst>
            <pc:docMk/>
            <pc:sldMk cId="3846145579" sldId="302"/>
            <ac:cxnSpMk id="153" creationId="{8BB1744D-A7DF-4B65-B6E3-DCF12BB2D869}"/>
          </ac:cxnSpMkLst>
        </pc:cxnChg>
        <pc:cxnChg chg="add del">
          <ac:chgData name="PANTAZIS ANASTASIOS;ΠΑΝΤΑΖΗΣ ΑΝΑΣΤΑΣΙΟΣ" userId="S::klaount@aueb.gr::def7d02b-2eb8-44da-9ea5-4c7b2520d90b" providerId="AD" clId="Web-{5F67393B-4B63-2E63-13FE-91E5F7311CC2}" dt="2022-11-04T15:53:21.149" v="91"/>
          <ac:cxnSpMkLst>
            <pc:docMk/>
            <pc:sldMk cId="3846145579" sldId="302"/>
            <ac:cxnSpMk id="154" creationId="{882DD753-EA38-4E86-91FB-05041A44A28E}"/>
          </ac:cxnSpMkLst>
        </pc:cxnChg>
        <pc:cxnChg chg="add del">
          <ac:chgData name="PANTAZIS ANASTASIOS;ΠΑΝΤΑΖΗΣ ΑΝΑΣΤΑΣΙΟΣ" userId="S::klaount@aueb.gr::def7d02b-2eb8-44da-9ea5-4c7b2520d90b" providerId="AD" clId="Web-{5F67393B-4B63-2E63-13FE-91E5F7311CC2}" dt="2022-11-04T15:53:21.149" v="91"/>
          <ac:cxnSpMkLst>
            <pc:docMk/>
            <pc:sldMk cId="3846145579" sldId="302"/>
            <ac:cxnSpMk id="155" creationId="{6DA63E78-7704-45EF-B5D3-EADDF5D82674}"/>
          </ac:cxnSpMkLst>
        </pc:cxnChg>
      </pc:sldChg>
      <pc:sldChg chg="addSp delSp modSp add replId">
        <pc:chgData name="PANTAZIS ANASTASIOS;ΠΑΝΤΑΖΗΣ ΑΝΑΣΤΑΣΙΟΣ" userId="S::klaount@aueb.gr::def7d02b-2eb8-44da-9ea5-4c7b2520d90b" providerId="AD" clId="Web-{5F67393B-4B63-2E63-13FE-91E5F7311CC2}" dt="2022-11-04T16:24:11.324" v="275" actId="20577"/>
        <pc:sldMkLst>
          <pc:docMk/>
          <pc:sldMk cId="475496099" sldId="303"/>
        </pc:sldMkLst>
        <pc:spChg chg="mod ord">
          <ac:chgData name="PANTAZIS ANASTASIOS;ΠΑΝΤΑΖΗΣ ΑΝΑΣΤΑΣΙΟΣ" userId="S::klaount@aueb.gr::def7d02b-2eb8-44da-9ea5-4c7b2520d90b" providerId="AD" clId="Web-{5F67393B-4B63-2E63-13FE-91E5F7311CC2}" dt="2022-11-04T16:16:50.973" v="229"/>
          <ac:spMkLst>
            <pc:docMk/>
            <pc:sldMk cId="475496099" sldId="303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F67393B-4B63-2E63-13FE-91E5F7311CC2}" dt="2022-11-04T16:24:11.324" v="275" actId="20577"/>
          <ac:spMkLst>
            <pc:docMk/>
            <pc:sldMk cId="475496099" sldId="303"/>
            <ac:spMk id="3" creationId="{00000000-0000-0000-0000-000000000000}"/>
          </ac:spMkLst>
        </pc:spChg>
        <pc:picChg chg="add mod ord">
          <ac:chgData name="PANTAZIS ANASTASIOS;ΠΑΝΤΑΖΗΣ ΑΝΑΣΤΑΣΙΟΣ" userId="S::klaount@aueb.gr::def7d02b-2eb8-44da-9ea5-4c7b2520d90b" providerId="AD" clId="Web-{5F67393B-4B63-2E63-13FE-91E5F7311CC2}" dt="2022-11-04T16:04:55.107" v="191"/>
          <ac:picMkLst>
            <pc:docMk/>
            <pc:sldMk cId="475496099" sldId="303"/>
            <ac:picMk id="5" creationId="{0F0B101A-B0AC-041B-D8FD-45BE1608A35D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02:41.397" v="175"/>
          <ac:picMkLst>
            <pc:docMk/>
            <pc:sldMk cId="475496099" sldId="303"/>
            <ac:picMk id="6" creationId="{F82A088C-3C70-18B9-E8CC-785F513CA322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04:04.605" v="183"/>
          <ac:picMkLst>
            <pc:docMk/>
            <pc:sldMk cId="475496099" sldId="303"/>
            <ac:picMk id="7" creationId="{78943604-3FFD-77AD-B08F-0D6432E36355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07:03.848" v="204"/>
          <ac:picMkLst>
            <pc:docMk/>
            <pc:sldMk cId="475496099" sldId="303"/>
            <ac:picMk id="8" creationId="{C581427B-D7DE-A6B0-3E12-F50F3E8CECFD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08:05.227" v="210"/>
          <ac:picMkLst>
            <pc:docMk/>
            <pc:sldMk cId="475496099" sldId="303"/>
            <ac:picMk id="9" creationId="{CB37348C-D26D-C4AC-6048-629152411375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6:06:48.988" v="203"/>
          <ac:picMkLst>
            <pc:docMk/>
            <pc:sldMk cId="475496099" sldId="303"/>
            <ac:picMk id="10" creationId="{491C5ACB-1C88-BB74-E7B5-376253B6DCBB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15:33.172" v="220" actId="1076"/>
          <ac:picMkLst>
            <pc:docMk/>
            <pc:sldMk cId="475496099" sldId="303"/>
            <ac:picMk id="11" creationId="{89102BE7-E6B4-3EF1-9F70-A3B389622C18}"/>
          </ac:picMkLst>
        </pc:picChg>
        <pc:picChg chg="add del mod">
          <ac:chgData name="PANTAZIS ANASTASIOS;ΠΑΝΤΑΖΗΣ ΑΝΑΣΤΑΣΙΟΣ" userId="S::klaount@aueb.gr::def7d02b-2eb8-44da-9ea5-4c7b2520d90b" providerId="AD" clId="Web-{5F67393B-4B63-2E63-13FE-91E5F7311CC2}" dt="2022-11-04T16:15:40.954" v="221"/>
          <ac:picMkLst>
            <pc:docMk/>
            <pc:sldMk cId="475496099" sldId="303"/>
            <ac:picMk id="12" creationId="{D7E1567E-A464-E8E0-EE8E-651CC3618FED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6:16:38.441" v="228" actId="14100"/>
          <ac:picMkLst>
            <pc:docMk/>
            <pc:sldMk cId="475496099" sldId="303"/>
            <ac:picMk id="13" creationId="{E590FD62-0951-9DDA-44B0-4CD0804F0C5D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5F67393B-4B63-2E63-13FE-91E5F7311CC2}" dt="2022-11-04T16:24:21.606" v="281" actId="20577"/>
        <pc:sldMkLst>
          <pc:docMk/>
          <pc:sldMk cId="3602487006" sldId="304"/>
        </pc:sldMkLst>
        <pc:spChg chg="ord">
          <ac:chgData name="PANTAZIS ANASTASIOS;ΠΑΝΤΑΖΗΣ ΑΝΑΣΤΑΣΙΟΣ" userId="S::klaount@aueb.gr::def7d02b-2eb8-44da-9ea5-4c7b2520d90b" providerId="AD" clId="Web-{5F67393B-4B63-2E63-13FE-91E5F7311CC2}" dt="2022-11-04T16:21:15.268" v="263"/>
          <ac:spMkLst>
            <pc:docMk/>
            <pc:sldMk cId="3602487006" sldId="304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F67393B-4B63-2E63-13FE-91E5F7311CC2}" dt="2022-11-04T16:24:21.606" v="281" actId="20577"/>
          <ac:spMkLst>
            <pc:docMk/>
            <pc:sldMk cId="3602487006" sldId="304"/>
            <ac:spMk id="3" creationId="{00000000-0000-0000-0000-000000000000}"/>
          </ac:spMkLst>
        </pc:spChg>
        <pc:picChg chg="del">
          <ac:chgData name="PANTAZIS ANASTASIOS;ΠΑΝΤΑΖΗΣ ΑΝΑΣΤΑΣΙΟΣ" userId="S::klaount@aueb.gr::def7d02b-2eb8-44da-9ea5-4c7b2520d90b" providerId="AD" clId="Web-{5F67393B-4B63-2E63-13FE-91E5F7311CC2}" dt="2022-11-04T16:17:35.210" v="233"/>
          <ac:picMkLst>
            <pc:docMk/>
            <pc:sldMk cId="3602487006" sldId="304"/>
            <ac:picMk id="5" creationId="{0F0B101A-B0AC-041B-D8FD-45BE1608A35D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18:11.227" v="237" actId="14100"/>
          <ac:picMkLst>
            <pc:docMk/>
            <pc:sldMk cId="3602487006" sldId="304"/>
            <ac:picMk id="6" creationId="{A991211C-85FF-E163-5C18-78BADA7E88AD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19:15.949" v="245" actId="14100"/>
          <ac:picMkLst>
            <pc:docMk/>
            <pc:sldMk cId="3602487006" sldId="304"/>
            <ac:picMk id="7" creationId="{92CA0440-26E8-BDF3-13FD-CBABA20DE9E4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19:50.279" v="250" actId="14100"/>
          <ac:picMkLst>
            <pc:docMk/>
            <pc:sldMk cId="3602487006" sldId="304"/>
            <ac:picMk id="8" creationId="{48167B93-9E35-5002-CF4F-9F85AC2307A3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6:21:28.753" v="266" actId="14100"/>
          <ac:picMkLst>
            <pc:docMk/>
            <pc:sldMk cId="3602487006" sldId="304"/>
            <ac:picMk id="9" creationId="{896784B9-03C2-F9C1-95EF-66138E2C8EC7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18:20.540" v="238"/>
          <ac:picMkLst>
            <pc:docMk/>
            <pc:sldMk cId="3602487006" sldId="304"/>
            <ac:picMk id="10" creationId="{491C5ACB-1C88-BB74-E7B5-376253B6DCBB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19:18.856" v="246"/>
          <ac:picMkLst>
            <pc:docMk/>
            <pc:sldMk cId="3602487006" sldId="304"/>
            <ac:picMk id="11" creationId="{89102BE7-E6B4-3EF1-9F70-A3B389622C18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20:11.874" v="252"/>
          <ac:picMkLst>
            <pc:docMk/>
            <pc:sldMk cId="3602487006" sldId="304"/>
            <ac:picMk id="13" creationId="{E590FD62-0951-9DDA-44B0-4CD0804F0C5D}"/>
          </ac:picMkLst>
        </pc:picChg>
      </pc:sldChg>
      <pc:sldChg chg="addSp delSp modSp add replId">
        <pc:chgData name="PANTAZIS ANASTASIOS;ΠΑΝΤΑΖΗΣ ΑΝΑΣΤΑΣΙΟΣ" userId="S::klaount@aueb.gr::def7d02b-2eb8-44da-9ea5-4c7b2520d90b" providerId="AD" clId="Web-{5F67393B-4B63-2E63-13FE-91E5F7311CC2}" dt="2022-11-04T16:31:53.176" v="328"/>
        <pc:sldMkLst>
          <pc:docMk/>
          <pc:sldMk cId="2484146429" sldId="305"/>
        </pc:sldMkLst>
        <pc:spChg chg="ord">
          <ac:chgData name="PANTAZIS ANASTASIOS;ΠΑΝΤΑΖΗΣ ΑΝΑΣΤΑΣΙΟΣ" userId="S::klaount@aueb.gr::def7d02b-2eb8-44da-9ea5-4c7b2520d90b" providerId="AD" clId="Web-{5F67393B-4B63-2E63-13FE-91E5F7311CC2}" dt="2022-11-04T16:31:53.176" v="328"/>
          <ac:spMkLst>
            <pc:docMk/>
            <pc:sldMk cId="2484146429" sldId="305"/>
            <ac:spMk id="2" creationId="{00000000-0000-0000-0000-000000000000}"/>
          </ac:spMkLst>
        </pc:spChg>
        <pc:spChg chg="mod ord">
          <ac:chgData name="PANTAZIS ANASTASIOS;ΠΑΝΤΑΖΗΣ ΑΝΑΣΤΑΣΙΟΣ" userId="S::klaount@aueb.gr::def7d02b-2eb8-44da-9ea5-4c7b2520d90b" providerId="AD" clId="Web-{5F67393B-4B63-2E63-13FE-91E5F7311CC2}" dt="2022-11-04T16:30:15.828" v="320"/>
          <ac:spMkLst>
            <pc:docMk/>
            <pc:sldMk cId="2484146429" sldId="305"/>
            <ac:spMk id="3" creationId="{00000000-0000-0000-0000-000000000000}"/>
          </ac:spMkLst>
        </pc:spChg>
        <pc:picChg chg="add mod">
          <ac:chgData name="PANTAZIS ANASTASIOS;ΠΑΝΤΑΖΗΣ ΑΝΑΣΤΑΣΙΟΣ" userId="S::klaount@aueb.gr::def7d02b-2eb8-44da-9ea5-4c7b2520d90b" providerId="AD" clId="Web-{5F67393B-4B63-2E63-13FE-91E5F7311CC2}" dt="2022-11-04T16:27:34.835" v="305" actId="14100"/>
          <ac:picMkLst>
            <pc:docMk/>
            <pc:sldMk cId="2484146429" sldId="305"/>
            <ac:picMk id="5" creationId="{E2085FB9-358B-6FB4-F2D2-F16DAAB91376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26:44.613" v="299"/>
          <ac:picMkLst>
            <pc:docMk/>
            <pc:sldMk cId="2484146429" sldId="305"/>
            <ac:picMk id="6" creationId="{A991211C-85FF-E163-5C18-78BADA7E88AD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27:40.773" v="306"/>
          <ac:picMkLst>
            <pc:docMk/>
            <pc:sldMk cId="2484146429" sldId="305"/>
            <ac:picMk id="7" creationId="{92CA0440-26E8-BDF3-13FD-CBABA20DE9E4}"/>
          </ac:picMkLst>
        </pc:picChg>
        <pc:picChg chg="del">
          <ac:chgData name="PANTAZIS ANASTASIOS;ΠΑΝΤΑΖΗΣ ΑΝΑΣΤΑΣΙΟΣ" userId="S::klaount@aueb.gr::def7d02b-2eb8-44da-9ea5-4c7b2520d90b" providerId="AD" clId="Web-{5F67393B-4B63-2E63-13FE-91E5F7311CC2}" dt="2022-11-04T16:29:50.045" v="315"/>
          <ac:picMkLst>
            <pc:docMk/>
            <pc:sldMk cId="2484146429" sldId="305"/>
            <ac:picMk id="8" creationId="{48167B93-9E35-5002-CF4F-9F85AC2307A3}"/>
          </ac:picMkLst>
        </pc:picChg>
        <pc:picChg chg="del mod">
          <ac:chgData name="PANTAZIS ANASTASIOS;ΠΑΝΤΑΖΗΣ ΑΝΑΣΤΑΣΙΟΣ" userId="S::klaount@aueb.gr::def7d02b-2eb8-44da-9ea5-4c7b2520d90b" providerId="AD" clId="Web-{5F67393B-4B63-2E63-13FE-91E5F7311CC2}" dt="2022-11-04T16:30:18.578" v="321"/>
          <ac:picMkLst>
            <pc:docMk/>
            <pc:sldMk cId="2484146429" sldId="305"/>
            <ac:picMk id="9" creationId="{896784B9-03C2-F9C1-95EF-66138E2C8EC7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29:08.168" v="314" actId="14100"/>
          <ac:picMkLst>
            <pc:docMk/>
            <pc:sldMk cId="2484146429" sldId="305"/>
            <ac:picMk id="10" creationId="{7AAC067C-4FE8-C3EC-3B16-54E0AC1DEA1C}"/>
          </ac:picMkLst>
        </pc:picChg>
        <pc:picChg chg="add mod">
          <ac:chgData name="PANTAZIS ANASTASIOS;ΠΑΝΤΑΖΗΣ ΑΝΑΣΤΑΣΙΟΣ" userId="S::klaount@aueb.gr::def7d02b-2eb8-44da-9ea5-4c7b2520d90b" providerId="AD" clId="Web-{5F67393B-4B63-2E63-13FE-91E5F7311CC2}" dt="2022-11-04T16:30:04.952" v="319" actId="14100"/>
          <ac:picMkLst>
            <pc:docMk/>
            <pc:sldMk cId="2484146429" sldId="305"/>
            <ac:picMk id="11" creationId="{EDE8DF49-5AC3-F801-1536-CA18F8844162}"/>
          </ac:picMkLst>
        </pc:picChg>
        <pc:picChg chg="add mod ord">
          <ac:chgData name="PANTAZIS ANASTASIOS;ΠΑΝΤΑΖΗΣ ΑΝΑΣΤΑΣΙΟΣ" userId="S::klaount@aueb.gr::def7d02b-2eb8-44da-9ea5-4c7b2520d90b" providerId="AD" clId="Web-{5F67393B-4B63-2E63-13FE-91E5F7311CC2}" dt="2022-11-04T16:31:42.504" v="327"/>
          <ac:picMkLst>
            <pc:docMk/>
            <pc:sldMk cId="2484146429" sldId="305"/>
            <ac:picMk id="12" creationId="{9E0F7217-8341-ECD4-C6A3-4437F6C73443}"/>
          </ac:picMkLst>
        </pc:picChg>
      </pc:sldChg>
      <pc:sldChg chg="delSp add replId">
        <pc:chgData name="PANTAZIS ANASTASIOS;ΠΑΝΤΑΖΗΣ ΑΝΑΣΤΑΣΙΟΣ" userId="S::klaount@aueb.gr::def7d02b-2eb8-44da-9ea5-4c7b2520d90b" providerId="AD" clId="Web-{5F67393B-4B63-2E63-13FE-91E5F7311CC2}" dt="2022-11-04T16:32:21.865" v="330"/>
        <pc:sldMkLst>
          <pc:docMk/>
          <pc:sldMk cId="1639224298" sldId="306"/>
        </pc:sldMkLst>
        <pc:picChg chg="del">
          <ac:chgData name="PANTAZIS ANASTASIOS;ΠΑΝΤΑΖΗΣ ΑΝΑΣΤΑΣΙΟΣ" userId="S::klaount@aueb.gr::def7d02b-2eb8-44da-9ea5-4c7b2520d90b" providerId="AD" clId="Web-{5F67393B-4B63-2E63-13FE-91E5F7311CC2}" dt="2022-11-04T16:32:21.865" v="330"/>
          <ac:picMkLst>
            <pc:docMk/>
            <pc:sldMk cId="1639224298" sldId="306"/>
            <ac:picMk id="6" creationId="{A991211C-85FF-E163-5C18-78BADA7E88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sP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astasisPan/SevManagementAp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ivacypolicytemplate.ne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ΟΝΟΜΑΤΕΠΩΝΥΜΟ: </a:t>
            </a:r>
            <a:r>
              <a:rPr lang="en-US">
                <a:ea typeface="+mn-lt"/>
                <a:cs typeface="+mn-lt"/>
              </a:rPr>
              <a:t>ΠΑΝΤΑΖΗΣ ΑΝΑΣΤΑΣΙΟΣ</a:t>
            </a:r>
            <a:endParaRPr lang="en-US"/>
          </a:p>
          <a:p>
            <a:pPr algn="ctr"/>
            <a:r>
              <a:rPr lang="en-US" b="1">
                <a:ea typeface="+mn-lt"/>
                <a:cs typeface="+mn-lt"/>
              </a:rPr>
              <a:t>ΕΙΔΙΚΟΤΗΤΑ: </a:t>
            </a:r>
            <a:r>
              <a:rPr lang="en-US">
                <a:ea typeface="+mn-lt"/>
                <a:cs typeface="+mn-lt"/>
              </a:rPr>
              <a:t>ΤΕΧΝΙΚΟΣ ΕΦΑΡΜΟΓΩΝ ΠΛΗΡΟΦΟΡΙΚΗΣ</a:t>
            </a:r>
            <a:endParaRPr lang="en-US"/>
          </a:p>
          <a:p>
            <a:pPr algn="ctr"/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671003"/>
            <a:ext cx="4023360" cy="1233094"/>
          </a:xfrm>
        </p:spPr>
        <p:txBody>
          <a:bodyPr anchor="b">
            <a:normAutofit fontScale="90000"/>
          </a:bodyPr>
          <a:lstStyle/>
          <a:p>
            <a:r>
              <a:rPr lang="en-US" sz="4800">
                <a:cs typeface="Calibri Light"/>
              </a:rPr>
              <a:t>Final Project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3227002"/>
            <a:ext cx="4023359" cy="1665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ΟΝΟΜΑΤΕΠΩΝΥΜΟ DEVELOPER: </a:t>
            </a:r>
            <a:r>
              <a:rPr lang="en-US" sz="2000">
                <a:ea typeface="+mn-lt"/>
                <a:cs typeface="+mn-lt"/>
              </a:rPr>
              <a:t>ΠΑΝΤΑΖΗΣ ΑΝΑΣΤΑΣΙΟΣ</a:t>
            </a:r>
            <a:endParaRPr lang="en-US">
              <a:cs typeface="Calibri" panose="020F0502020204030204"/>
            </a:endParaRPr>
          </a:p>
          <a:p>
            <a:r>
              <a:rPr lang="en-US" sz="2000" b="1">
                <a:ea typeface="+mn-lt"/>
                <a:cs typeface="+mn-lt"/>
              </a:rPr>
              <a:t>ΕΙΔΙΚΟΤΗΤΑ: </a:t>
            </a:r>
            <a:r>
              <a:rPr lang="en-US" sz="2000">
                <a:ea typeface="+mn-lt"/>
                <a:cs typeface="+mn-lt"/>
              </a:rPr>
              <a:t>ΤΕΧΝΙΚΟΣ ΕΦΑΡΜΟΓΩΝ ΠΛΗΡΟΦΟΡΙΚΗΣ</a:t>
            </a:r>
            <a:endParaRPr lang="en-US">
              <a:cs typeface="Calibri" panose="020F0502020204030204"/>
            </a:endParaRPr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10CC16-0861-05CF-E4F7-8494E326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29" y="4595485"/>
            <a:ext cx="1007302" cy="12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09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7" r="24517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55" name="Rectangle 1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AC740B5-3E63-8242-5E3D-AC7724967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64"/>
          <a:stretch/>
        </p:blipFill>
        <p:spPr>
          <a:xfrm>
            <a:off x="2260789" y="-10428"/>
            <a:ext cx="4962555" cy="3137967"/>
          </a:xfrm>
          <a:prstGeom prst="rect">
            <a:avLst/>
          </a:prstGeom>
        </p:spPr>
      </p:pic>
      <p:sp>
        <p:nvSpPr>
          <p:cNvPr id="156" name="Rectangle 1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Rectangle 1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019" y="-14423"/>
            <a:ext cx="2271261" cy="9958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chemeClr val="bg1"/>
                </a:solidFill>
              </a:rPr>
              <a:t>Δημιουργούμε</a:t>
            </a:r>
            <a:r>
              <a:rPr lang="en-US" sz="1700">
                <a:solidFill>
                  <a:schemeClr val="bg1"/>
                </a:solidFill>
              </a:rPr>
              <a:t> </a:t>
            </a:r>
            <a:r>
              <a:rPr lang="en-US" sz="1700" err="1">
                <a:solidFill>
                  <a:schemeClr val="bg1"/>
                </a:solidFill>
              </a:rPr>
              <a:t>τους</a:t>
            </a:r>
            <a:r>
              <a:rPr lang="en-US" sz="1700">
                <a:solidFill>
                  <a:schemeClr val="bg1"/>
                </a:solidFill>
              </a:rPr>
              <a:t> π</a:t>
            </a:r>
            <a:r>
              <a:rPr lang="en-US" sz="1700" err="1">
                <a:solidFill>
                  <a:schemeClr val="bg1"/>
                </a:solidFill>
              </a:rPr>
              <a:t>ιν</a:t>
            </a:r>
            <a:r>
              <a:rPr lang="en-US" sz="1700">
                <a:solidFill>
                  <a:schemeClr val="bg1"/>
                </a:solidFill>
              </a:rPr>
              <a:t>α</a:t>
            </a:r>
            <a:r>
              <a:rPr lang="en-US" sz="1700" err="1">
                <a:solidFill>
                  <a:schemeClr val="bg1"/>
                </a:solidFill>
              </a:rPr>
              <a:t>κές</a:t>
            </a:r>
            <a:r>
              <a:rPr lang="en-US" sz="1700">
                <a:solidFill>
                  <a:schemeClr val="bg1"/>
                </a:solidFill>
              </a:rPr>
              <a:t> μας όπ</a:t>
            </a:r>
            <a:r>
              <a:rPr lang="en-US" sz="1700" err="1">
                <a:solidFill>
                  <a:schemeClr val="bg1"/>
                </a:solidFill>
              </a:rPr>
              <a:t>ως</a:t>
            </a:r>
            <a:r>
              <a:rPr lang="en-US" sz="1700">
                <a:solidFill>
                  <a:schemeClr val="bg1"/>
                </a:solidFill>
              </a:rPr>
              <a:t> φα</a:t>
            </a:r>
            <a:r>
              <a:rPr lang="en-US" sz="1700" err="1">
                <a:solidFill>
                  <a:schemeClr val="bg1"/>
                </a:solidFill>
              </a:rPr>
              <a:t>ίνετ</a:t>
            </a:r>
            <a:r>
              <a:rPr lang="en-US" sz="1700">
                <a:solidFill>
                  <a:schemeClr val="bg1"/>
                </a:solidFill>
              </a:rPr>
              <a:t>αι και παρα</a:t>
            </a:r>
            <a:r>
              <a:rPr lang="en-US" sz="1700" err="1">
                <a:solidFill>
                  <a:schemeClr val="bg1"/>
                </a:solidFill>
              </a:rPr>
              <a:t>κάτω</a:t>
            </a:r>
            <a:r>
              <a:rPr lang="en-US" sz="1700">
                <a:solidFill>
                  <a:schemeClr val="bg1"/>
                </a:solidFill>
              </a:rPr>
              <a:t> </a:t>
            </a:r>
            <a:r>
              <a:rPr lang="en-US" sz="1700" err="1">
                <a:solidFill>
                  <a:schemeClr val="bg1"/>
                </a:solidFill>
              </a:rPr>
              <a:t>με</a:t>
            </a:r>
            <a:r>
              <a:rPr lang="en-US" sz="1700">
                <a:solidFill>
                  <a:schemeClr val="bg1"/>
                </a:solidFill>
              </a:rPr>
              <a:t> τα α</a:t>
            </a:r>
            <a:r>
              <a:rPr lang="en-US" sz="1700" err="1">
                <a:solidFill>
                  <a:schemeClr val="bg1"/>
                </a:solidFill>
              </a:rPr>
              <a:t>ντίστοιχ</a:t>
            </a:r>
            <a:r>
              <a:rPr lang="en-US" sz="1700">
                <a:solidFill>
                  <a:schemeClr val="bg1"/>
                </a:solidFill>
              </a:rPr>
              <a:t>α π</a:t>
            </a:r>
            <a:r>
              <a:rPr lang="en-US" sz="1700" err="1">
                <a:solidFill>
                  <a:schemeClr val="bg1"/>
                </a:solidFill>
              </a:rPr>
              <a:t>εδί</a:t>
            </a:r>
            <a:r>
              <a:rPr lang="en-US" sz="1700">
                <a:solidFill>
                  <a:schemeClr val="bg1"/>
                </a:solidFill>
              </a:rPr>
              <a:t>α </a:t>
            </a:r>
            <a:r>
              <a:rPr lang="en-US" sz="1700" err="1">
                <a:solidFill>
                  <a:schemeClr val="bg1"/>
                </a:solidFill>
              </a:rPr>
              <a:t>του</a:t>
            </a:r>
            <a:r>
              <a:rPr lang="en-US" sz="1700">
                <a:solidFill>
                  <a:schemeClr val="bg1"/>
                </a:solidFill>
              </a:rPr>
              <a:t> κα</a:t>
            </a:r>
            <a:r>
              <a:rPr lang="en-US" sz="1700" err="1">
                <a:solidFill>
                  <a:schemeClr val="bg1"/>
                </a:solidFill>
              </a:rPr>
              <a:t>θενός</a:t>
            </a:r>
            <a:r>
              <a:rPr lang="en-US" sz="1700">
                <a:solidFill>
                  <a:schemeClr val="bg1"/>
                </a:solidFill>
              </a:rPr>
              <a:t> όπ</a:t>
            </a:r>
            <a:r>
              <a:rPr lang="en-US" sz="1700" err="1">
                <a:solidFill>
                  <a:schemeClr val="bg1"/>
                </a:solidFill>
              </a:rPr>
              <a:t>ως</a:t>
            </a:r>
            <a:r>
              <a:rPr lang="en-US" sz="1700">
                <a:solidFill>
                  <a:schemeClr val="bg1"/>
                </a:solidFill>
              </a:rPr>
              <a:t> </a:t>
            </a:r>
            <a:r>
              <a:rPr lang="en-US" sz="1700" err="1">
                <a:solidFill>
                  <a:schemeClr val="bg1"/>
                </a:solidFill>
              </a:rPr>
              <a:t>στο</a:t>
            </a:r>
            <a:r>
              <a:rPr lang="en-US" sz="1700">
                <a:solidFill>
                  <a:schemeClr val="bg1"/>
                </a:solidFill>
              </a:rPr>
              <a:t> domain model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4394EC7-FA7D-F66B-9059-C04CBAE60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4"/>
          <a:stretch/>
        </p:blipFill>
        <p:spPr>
          <a:xfrm>
            <a:off x="7219009" y="1983"/>
            <a:ext cx="4920800" cy="3127540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3E02B1-3345-CBFC-709F-3003D71C4D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22" r="4" b="24001"/>
          <a:stretch/>
        </p:blipFill>
        <p:spPr>
          <a:xfrm>
            <a:off x="6552" y="1321585"/>
            <a:ext cx="2258579" cy="1854210"/>
          </a:xfrm>
          <a:prstGeom prst="rect">
            <a:avLst/>
          </a:prstGeom>
        </p:spPr>
      </p:pic>
      <p:pic>
        <p:nvPicPr>
          <p:cNvPr id="12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62CA553-52EA-4826-A716-5B5C351C0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" y="3136627"/>
            <a:ext cx="6166980" cy="3716253"/>
          </a:xfrm>
          <a:prstGeom prst="rect">
            <a:avLst/>
          </a:prstGeom>
        </p:spPr>
      </p:pic>
      <p:pic>
        <p:nvPicPr>
          <p:cNvPr id="13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25537C2-689F-84FF-2AB8-395C5335D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895" y="3136626"/>
            <a:ext cx="6073033" cy="37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30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Πα</a:t>
            </a:r>
            <a:r>
              <a:rPr lang="en-US" sz="1800" dirty="0" err="1"/>
              <a:t>τώντ</a:t>
            </a:r>
            <a:r>
              <a:rPr lang="en-US" sz="1800" dirty="0"/>
              <a:t>ας Update </a:t>
            </a:r>
            <a:r>
              <a:rPr lang="en-US" sz="1800" dirty="0" err="1"/>
              <a:t>στην</a:t>
            </a:r>
            <a:r>
              <a:rPr lang="en-US" sz="1800" dirty="0"/>
              <a:t> </a:t>
            </a:r>
            <a:r>
              <a:rPr lang="en-US" sz="1800" dirty="0" err="1"/>
              <a:t>συνέχει</a:t>
            </a:r>
            <a:r>
              <a:rPr lang="en-US" sz="1800" dirty="0"/>
              <a:t>α π</a:t>
            </a:r>
            <a:r>
              <a:rPr lang="en-US" sz="1800" dirty="0" err="1"/>
              <a:t>ρέ</a:t>
            </a:r>
            <a:r>
              <a:rPr lang="en-US" sz="1800" dirty="0"/>
              <a:t>π</a:t>
            </a:r>
            <a:r>
              <a:rPr lang="en-US" sz="1800" dirty="0" err="1"/>
              <a:t>ει</a:t>
            </a:r>
            <a:r>
              <a:rPr lang="en-US" sz="1800" dirty="0"/>
              <a:t> να </a:t>
            </a:r>
            <a:r>
              <a:rPr lang="en-US" sz="1800" dirty="0" err="1"/>
              <a:t>έχουν</a:t>
            </a:r>
            <a:r>
              <a:rPr lang="en-US" sz="1800" dirty="0"/>
              <a:t> </a:t>
            </a:r>
            <a:r>
              <a:rPr lang="en-US" sz="1800" dirty="0" err="1"/>
              <a:t>δημιουργηθεί</a:t>
            </a:r>
            <a:r>
              <a:rPr lang="en-US" sz="1800" dirty="0"/>
              <a:t> </a:t>
            </a:r>
            <a:r>
              <a:rPr lang="en-US" sz="1800" dirty="0" err="1"/>
              <a:t>οι</a:t>
            </a:r>
            <a:r>
              <a:rPr lang="en-US" sz="1800" dirty="0"/>
              <a:t> παρα</a:t>
            </a:r>
            <a:r>
              <a:rPr lang="en-US" sz="1800" dirty="0" err="1"/>
              <a:t>κάτω</a:t>
            </a:r>
            <a:r>
              <a:rPr lang="en-US" sz="1800" dirty="0"/>
              <a:t> π</a:t>
            </a:r>
            <a:r>
              <a:rPr lang="en-US" sz="1800" dirty="0" err="1"/>
              <a:t>ίν</a:t>
            </a:r>
            <a:r>
              <a:rPr lang="en-US" sz="1800" dirty="0"/>
              <a:t>α</a:t>
            </a:r>
            <a:r>
              <a:rPr lang="en-US" sz="1800" dirty="0" err="1"/>
              <a:t>κες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5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D78BDF-F932-59E0-930E-AF071443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6" b="5190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103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err="1">
                <a:solidFill>
                  <a:schemeClr val="bg1"/>
                </a:solidFill>
                <a:cs typeface="Calibri Light"/>
              </a:rPr>
              <a:t>System.Data.SQLClient</a:t>
            </a:r>
          </a:p>
        </p:txBody>
      </p:sp>
      <p:cxnSp>
        <p:nvCxnSpPr>
          <p:cNvPr id="185" name="Straight Connector 1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har char="•"/>
            </a:pPr>
            <a:r>
              <a:rPr lang="en-US" sz="2000" err="1">
                <a:solidFill>
                  <a:schemeClr val="bg1"/>
                </a:solidFill>
              </a:rPr>
              <a:t>Το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χρησιμο</a:t>
            </a:r>
            <a:r>
              <a:rPr lang="en-US" sz="2000">
                <a:solidFill>
                  <a:schemeClr val="bg1"/>
                </a:solidFill>
              </a:rPr>
              <a:t>π</a:t>
            </a:r>
            <a:r>
              <a:rPr lang="en-US" sz="2000" err="1">
                <a:solidFill>
                  <a:schemeClr val="bg1"/>
                </a:solidFill>
              </a:rPr>
              <a:t>οιούμε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ως</a:t>
            </a:r>
            <a:r>
              <a:rPr lang="en-US" sz="2000">
                <a:solidFill>
                  <a:schemeClr val="bg1"/>
                </a:solidFill>
              </a:rPr>
              <a:t> driver </a:t>
            </a:r>
            <a:r>
              <a:rPr lang="en-US" sz="2000" err="1">
                <a:solidFill>
                  <a:schemeClr val="bg1"/>
                </a:solidFill>
              </a:rPr>
              <a:t>σύνδεσης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με</a:t>
            </a:r>
            <a:r>
              <a:rPr lang="en-US" sz="2000">
                <a:solidFill>
                  <a:schemeClr val="bg1"/>
                </a:solidFill>
              </a:rPr>
              <a:t> ΒΔ MS </a:t>
            </a:r>
            <a:r>
              <a:rPr lang="en-US" sz="2000" err="1">
                <a:solidFill>
                  <a:schemeClr val="bg1"/>
                </a:solidFill>
              </a:rPr>
              <a:t>SQLServer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Εισάγουμε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το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dependecy</a:t>
            </a:r>
            <a:r>
              <a:rPr lang="en-US" sz="2000">
                <a:solidFill>
                  <a:schemeClr val="bg1"/>
                </a:solidFill>
              </a:rPr>
              <a:t> injection </a:t>
            </a:r>
            <a:r>
              <a:rPr lang="en-US" sz="2000" err="1">
                <a:solidFill>
                  <a:schemeClr val="bg1"/>
                </a:solidFill>
              </a:rPr>
              <a:t>στο</a:t>
            </a:r>
            <a:r>
              <a:rPr lang="en-US" sz="2000">
                <a:solidFill>
                  <a:schemeClr val="bg1"/>
                </a:solidFill>
              </a:rPr>
              <a:t> project </a:t>
            </a:r>
            <a:r>
              <a:rPr lang="en-US" sz="2000" err="1">
                <a:solidFill>
                  <a:schemeClr val="bg1"/>
                </a:solidFill>
              </a:rPr>
              <a:t>με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Nuget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121B540-1DE6-96CB-E606-95EDDB10A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" b="-3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186" name="Straight Connector 158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6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67C68C2-A945-2B32-6AF0-DED6980E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36" y="3432315"/>
            <a:ext cx="6657582" cy="33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8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0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r="24960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650" y="3962400"/>
            <a:ext cx="5505814" cy="1690409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cs typeface="Calibri Light"/>
              </a:rPr>
              <a:t>Δομή Project</a:t>
            </a:r>
            <a:endParaRPr lang="en-US" sz="44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6552DEE-94E8-402B-736A-8BA8CF3EF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" r="-1" b="1537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900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6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Rectangle 17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257" y="1867608"/>
            <a:ext cx="3543582" cy="613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989BA8-314C-D836-7802-FC76B5A92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" r="-2" b="1417"/>
          <a:stretch/>
        </p:blipFill>
        <p:spPr>
          <a:xfrm>
            <a:off x="5155080" y="319693"/>
            <a:ext cx="3211039" cy="17723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613BC07-CECE-2A49-67DD-1ADCA84A4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90" y="321229"/>
            <a:ext cx="3189966" cy="18110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56" y="3410431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Επ</a:t>
            </a:r>
            <a:r>
              <a:rPr lang="en-US" sz="2000" err="1">
                <a:solidFill>
                  <a:srgbClr val="FFFFFF"/>
                </a:solidFill>
              </a:rPr>
              <a:t>ειδή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έχουμε</a:t>
            </a:r>
            <a:r>
              <a:rPr lang="en-US" sz="2000">
                <a:solidFill>
                  <a:srgbClr val="FFFFFF"/>
                </a:solidFill>
              </a:rPr>
              <a:t> 4 </a:t>
            </a:r>
            <a:r>
              <a:rPr lang="en-US" sz="2000" err="1">
                <a:solidFill>
                  <a:srgbClr val="FFFFFF"/>
                </a:solidFill>
              </a:rPr>
              <a:t>δι</a:t>
            </a:r>
            <a:r>
              <a:rPr lang="en-US" sz="2000">
                <a:solidFill>
                  <a:srgbClr val="FFFFFF"/>
                </a:solidFill>
              </a:rPr>
              <a:t>α</a:t>
            </a:r>
            <a:r>
              <a:rPr lang="en-US" sz="2000" err="1">
                <a:solidFill>
                  <a:srgbClr val="FFFFFF"/>
                </a:solidFill>
              </a:rPr>
              <a:t>φορετικούς</a:t>
            </a:r>
            <a:r>
              <a:rPr lang="en-US" sz="2000">
                <a:solidFill>
                  <a:srgbClr val="FFFFFF"/>
                </a:solidFill>
              </a:rPr>
              <a:t> π</a:t>
            </a:r>
            <a:r>
              <a:rPr lang="en-US" sz="2000" err="1">
                <a:solidFill>
                  <a:srgbClr val="FFFFFF"/>
                </a:solidFill>
              </a:rPr>
              <a:t>ίν</a:t>
            </a:r>
            <a:r>
              <a:rPr lang="en-US" sz="2000">
                <a:solidFill>
                  <a:srgbClr val="FFFFFF"/>
                </a:solidFill>
              </a:rPr>
              <a:t>α</a:t>
            </a:r>
            <a:r>
              <a:rPr lang="en-US" sz="2000" err="1">
                <a:solidFill>
                  <a:srgbClr val="FFFFFF"/>
                </a:solidFill>
              </a:rPr>
              <a:t>κες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χρει</a:t>
            </a:r>
            <a:r>
              <a:rPr lang="en-US" sz="2000">
                <a:solidFill>
                  <a:srgbClr val="FFFFFF"/>
                </a:solidFill>
              </a:rPr>
              <a:t>α</a:t>
            </a:r>
            <a:r>
              <a:rPr lang="en-US" sz="2000" err="1">
                <a:solidFill>
                  <a:srgbClr val="FFFFFF"/>
                </a:solidFill>
              </a:rPr>
              <a:t>ζόμ</a:t>
            </a:r>
            <a:r>
              <a:rPr lang="en-US" sz="2000">
                <a:solidFill>
                  <a:srgbClr val="FFFFFF"/>
                </a:solidFill>
              </a:rPr>
              <a:t>α</a:t>
            </a:r>
            <a:r>
              <a:rPr lang="en-US" sz="2000" err="1">
                <a:solidFill>
                  <a:srgbClr val="FFFFFF"/>
                </a:solidFill>
              </a:rPr>
              <a:t>στε</a:t>
            </a:r>
            <a:r>
              <a:rPr lang="en-US" sz="2000">
                <a:solidFill>
                  <a:srgbClr val="FFFFFF"/>
                </a:solidFill>
              </a:rPr>
              <a:t> και 4 </a:t>
            </a:r>
            <a:r>
              <a:rPr lang="en-US" sz="2000" err="1">
                <a:solidFill>
                  <a:srgbClr val="FFFFFF"/>
                </a:solidFill>
              </a:rPr>
              <a:t>δι</a:t>
            </a:r>
            <a:r>
              <a:rPr lang="en-US" sz="2000">
                <a:solidFill>
                  <a:srgbClr val="FFFFFF"/>
                </a:solidFill>
              </a:rPr>
              <a:t>α</a:t>
            </a:r>
            <a:r>
              <a:rPr lang="en-US" sz="2000" err="1">
                <a:solidFill>
                  <a:srgbClr val="FFFFFF"/>
                </a:solidFill>
              </a:rPr>
              <a:t>φορετικά</a:t>
            </a:r>
            <a:r>
              <a:rPr lang="en-US" sz="2000">
                <a:solidFill>
                  <a:srgbClr val="FFFFFF"/>
                </a:solidFill>
              </a:rPr>
              <a:t> models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07BE7D3-6BEC-5077-6AEA-3F32F6FD1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35" y="4800846"/>
            <a:ext cx="3219976" cy="17343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0F2D17B-84A0-2F77-765F-9AD8DE55E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650" y="2329381"/>
            <a:ext cx="3211571" cy="217907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76" r="1" b="1"/>
          <a:stretch/>
        </p:blipFill>
        <p:spPr>
          <a:xfrm>
            <a:off x="8696790" y="4760713"/>
            <a:ext cx="3189966" cy="177129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4ACD41-3551-8439-1DBB-DC513FD2A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126" y="2326118"/>
            <a:ext cx="3171172" cy="2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185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4" r="21510" b="2"/>
          <a:stretch/>
        </p:blipFill>
        <p:spPr>
          <a:xfrm>
            <a:off x="4079" y="10"/>
            <a:ext cx="2970465" cy="3383268"/>
          </a:xfrm>
          <a:prstGeom prst="rect">
            <a:avLst/>
          </a:prstGeom>
        </p:spPr>
      </p:pic>
      <p:sp>
        <p:nvSpPr>
          <p:cNvPr id="213" name="Rectangle 187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64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2694" y="980916"/>
            <a:ext cx="2719858" cy="6371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 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IStudentDAO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ITeacherDAO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ICourseDAO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IStudentCourseDAO</a:t>
            </a:r>
            <a:endParaRPr lang="en-US" sz="1800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403602-A743-0312-4A8F-D813A2158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 r="1" b="1"/>
          <a:stretch/>
        </p:blipFill>
        <p:spPr>
          <a:xfrm>
            <a:off x="3050020" y="1252"/>
            <a:ext cx="2137346" cy="338328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67BA722-7D6D-43EE-2700-5FE196796CB9}"/>
              </a:ext>
            </a:extLst>
          </p:cNvPr>
          <p:cNvSpPr txBox="1">
            <a:spLocks/>
          </p:cNvSpPr>
          <p:nvPr/>
        </p:nvSpPr>
        <p:spPr>
          <a:xfrm>
            <a:off x="7745091" y="4120559"/>
            <a:ext cx="3607930" cy="2139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Επ</a:t>
            </a:r>
            <a:r>
              <a:rPr lang="en-US" sz="1900" err="1"/>
              <a:t>ειδή</a:t>
            </a:r>
            <a:r>
              <a:rPr lang="en-US" sz="1900"/>
              <a:t> </a:t>
            </a:r>
            <a:r>
              <a:rPr lang="en-US" sz="1900" err="1"/>
              <a:t>έχουμε</a:t>
            </a:r>
            <a:r>
              <a:rPr lang="en-US" sz="1900"/>
              <a:t> 4 </a:t>
            </a:r>
            <a:r>
              <a:rPr lang="en-US" sz="1900" err="1"/>
              <a:t>δι</a:t>
            </a:r>
            <a:r>
              <a:rPr lang="en-US" sz="1900"/>
              <a:t>α</a:t>
            </a:r>
            <a:r>
              <a:rPr lang="en-US" sz="1900" err="1"/>
              <a:t>φορετικούς</a:t>
            </a:r>
            <a:r>
              <a:rPr lang="en-US" sz="1900"/>
              <a:t> π</a:t>
            </a:r>
            <a:r>
              <a:rPr lang="en-US" sz="1900" err="1"/>
              <a:t>ίν</a:t>
            </a:r>
            <a:r>
              <a:rPr lang="en-US" sz="1900"/>
              <a:t>α</a:t>
            </a:r>
            <a:r>
              <a:rPr lang="en-US" sz="1900" err="1"/>
              <a:t>κες</a:t>
            </a:r>
            <a:r>
              <a:rPr lang="en-US" sz="1900"/>
              <a:t> </a:t>
            </a:r>
            <a:r>
              <a:rPr lang="en-US" sz="1900" err="1"/>
              <a:t>χρει</a:t>
            </a:r>
            <a:r>
              <a:rPr lang="en-US" sz="1900"/>
              <a:t>α</a:t>
            </a:r>
            <a:r>
              <a:rPr lang="en-US" sz="1900" err="1"/>
              <a:t>ζόμ</a:t>
            </a:r>
            <a:r>
              <a:rPr lang="en-US" sz="1900"/>
              <a:t>α</a:t>
            </a:r>
            <a:r>
              <a:rPr lang="en-US" sz="1900" err="1"/>
              <a:t>στε</a:t>
            </a:r>
            <a:r>
              <a:rPr lang="en-US" sz="1900"/>
              <a:t> και 4 </a:t>
            </a:r>
            <a:r>
              <a:rPr lang="en-US" sz="1900" err="1"/>
              <a:t>δι</a:t>
            </a:r>
            <a:r>
              <a:rPr lang="en-US" sz="1900"/>
              <a:t>α</a:t>
            </a:r>
            <a:r>
              <a:rPr lang="en-US" sz="1900" err="1"/>
              <a:t>φορετικά</a:t>
            </a:r>
            <a:r>
              <a:rPr lang="en-US" sz="1900"/>
              <a:t> DAO</a:t>
            </a:r>
            <a:endParaRPr lang="en-US" sz="19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FCDDBE-6F72-3017-F648-FA3BB0F5107E}"/>
              </a:ext>
            </a:extLst>
          </p:cNvPr>
          <p:cNvSpPr txBox="1">
            <a:spLocks/>
          </p:cNvSpPr>
          <p:nvPr/>
        </p:nvSpPr>
        <p:spPr>
          <a:xfrm>
            <a:off x="-290315" y="129524"/>
            <a:ext cx="3543582" cy="4016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FFFFFF"/>
                </a:solidFill>
              </a:rPr>
              <a:t>DAO-</a:t>
            </a:r>
            <a:r>
              <a:rPr lang="en-US" sz="2800" err="1">
                <a:solidFill>
                  <a:srgbClr val="FFFFFF"/>
                </a:solidFill>
              </a:rPr>
              <a:t>IStudentDAO</a:t>
            </a:r>
            <a:endParaRPr lang="en-US" sz="2800">
              <a:solidFill>
                <a:srgbClr val="FFFFFF"/>
              </a:solidFill>
              <a:cs typeface="Calibri Light"/>
            </a:endParaRPr>
          </a:p>
          <a:p>
            <a:r>
              <a:rPr lang="en-US" sz="2800">
                <a:ea typeface="+mj-lt"/>
                <a:cs typeface="+mj-lt"/>
              </a:rPr>
              <a:t>DAO-</a:t>
            </a:r>
            <a:r>
              <a:rPr lang="en-US" sz="2800" err="1">
                <a:ea typeface="+mj-lt"/>
                <a:cs typeface="+mj-lt"/>
              </a:rPr>
              <a:t>ITeacherDAO</a:t>
            </a:r>
            <a:endParaRPr lang="en-US" sz="2800">
              <a:ea typeface="+mj-lt"/>
              <a:cs typeface="+mj-lt"/>
            </a:endParaRPr>
          </a:p>
          <a:p>
            <a:r>
              <a:rPr lang="en-US" sz="2800">
                <a:ea typeface="+mj-lt"/>
                <a:cs typeface="+mj-lt"/>
              </a:rPr>
              <a:t>DAO-</a:t>
            </a:r>
            <a:r>
              <a:rPr lang="en-US" sz="2800" err="1">
                <a:ea typeface="+mj-lt"/>
                <a:cs typeface="+mj-lt"/>
              </a:rPr>
              <a:t>ICourseDAO</a:t>
            </a:r>
            <a:endParaRPr lang="en-US" sz="2800">
              <a:ea typeface="+mj-lt"/>
              <a:cs typeface="+mj-lt"/>
            </a:endParaRPr>
          </a:p>
          <a:p>
            <a:r>
              <a:rPr lang="en-US" sz="2800">
                <a:ea typeface="+mj-lt"/>
                <a:cs typeface="+mj-lt"/>
              </a:rPr>
              <a:t>DAO-</a:t>
            </a:r>
            <a:r>
              <a:rPr lang="en-US" sz="2800" err="1">
                <a:ea typeface="+mj-lt"/>
                <a:cs typeface="+mj-lt"/>
              </a:rPr>
              <a:t>IStudentCourseDAO</a:t>
            </a:r>
            <a:endParaRPr lang="en-US" sz="2800">
              <a:ea typeface="+mj-lt"/>
              <a:cs typeface="+mj-l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</p:txBody>
      </p:sp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6C429240-32B9-65EF-BE61-EC4F082F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-3048"/>
            <a:ext cx="3444240" cy="3440176"/>
          </a:xfrm>
          <a:prstGeom prst="rect">
            <a:avLst/>
          </a:prstGeom>
        </p:spPr>
      </p:pic>
      <p:pic>
        <p:nvPicPr>
          <p:cNvPr id="23" name="Picture 23" descr="Text&#10;&#10;Description automatically generated">
            <a:extLst>
              <a:ext uri="{FF2B5EF4-FFF2-40B4-BE49-F238E27FC236}">
                <a16:creationId xmlns:a16="http://schemas.microsoft.com/office/drawing/2014/main" id="{27807E1D-E4C4-D4FC-FFA3-E947615A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0" y="-3048"/>
            <a:ext cx="3352800" cy="3440176"/>
          </a:xfrm>
          <a:prstGeom prst="rect">
            <a:avLst/>
          </a:prstGeom>
        </p:spPr>
      </p:pic>
      <p:pic>
        <p:nvPicPr>
          <p:cNvPr id="24" name="Picture 24" descr="Text&#10;&#10;Description automatically generated">
            <a:extLst>
              <a:ext uri="{FF2B5EF4-FFF2-40B4-BE49-F238E27FC236}">
                <a16:creationId xmlns:a16="http://schemas.microsoft.com/office/drawing/2014/main" id="{0DE72930-7535-60F2-6021-FCCF77C84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12312"/>
            <a:ext cx="3982720" cy="3348736"/>
          </a:xfrm>
          <a:prstGeom prst="rect">
            <a:avLst/>
          </a:prstGeom>
        </p:spPr>
      </p:pic>
      <p:pic>
        <p:nvPicPr>
          <p:cNvPr id="25" name="Picture 25" descr="Text&#10;&#10;Description automatically generated">
            <a:extLst>
              <a:ext uri="{FF2B5EF4-FFF2-40B4-BE49-F238E27FC236}">
                <a16:creationId xmlns:a16="http://schemas.microsoft.com/office/drawing/2014/main" id="{24A02A42-CC3E-87B7-E169-5A22CF36D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40" y="3512312"/>
            <a:ext cx="3708400" cy="33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185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4" r="21510" b="2"/>
          <a:stretch/>
        </p:blipFill>
        <p:spPr>
          <a:xfrm>
            <a:off x="4079" y="10"/>
            <a:ext cx="2970465" cy="3383268"/>
          </a:xfrm>
          <a:prstGeom prst="rect">
            <a:avLst/>
          </a:prstGeom>
        </p:spPr>
      </p:pic>
      <p:sp>
        <p:nvSpPr>
          <p:cNvPr id="213" name="Rectangle 187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64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2694" y="980916"/>
            <a:ext cx="2719858" cy="6371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 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IStudentDAO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ITeacherDAO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 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ICourseDAO</a:t>
            </a:r>
            <a:br>
              <a:rPr lang="en-US" sz="1800" kern="1200"/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DAO - </a:t>
            </a:r>
            <a:r>
              <a:rPr lang="en-US" sz="1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IStudentCourseDAO</a:t>
            </a:r>
            <a:endParaRPr lang="en-US" sz="1800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7BA722-7D6D-43EE-2700-5FE196796CB9}"/>
              </a:ext>
            </a:extLst>
          </p:cNvPr>
          <p:cNvSpPr txBox="1">
            <a:spLocks/>
          </p:cNvSpPr>
          <p:nvPr/>
        </p:nvSpPr>
        <p:spPr>
          <a:xfrm>
            <a:off x="7745091" y="4120559"/>
            <a:ext cx="3607930" cy="2139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cs typeface="Calibri"/>
              </a:rPr>
              <a:t>Και τα implementations </a:t>
            </a:r>
            <a:r>
              <a:rPr lang="en-US" sz="1900" err="1">
                <a:cs typeface="Calibri"/>
              </a:rPr>
              <a:t>γι</a:t>
            </a:r>
            <a:r>
              <a:rPr lang="en-US" sz="1900">
                <a:cs typeface="Calibri"/>
              </a:rPr>
              <a:t>α </a:t>
            </a:r>
            <a:r>
              <a:rPr lang="en-US" sz="1900" err="1">
                <a:cs typeface="Calibri"/>
              </a:rPr>
              <a:t>κάθε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έν</a:t>
            </a:r>
            <a:r>
              <a:rPr lang="en-US" sz="1900">
                <a:cs typeface="Calibri"/>
              </a:rPr>
              <a:t>α από τα 4 </a:t>
            </a:r>
            <a:r>
              <a:rPr lang="en-US" sz="1900" err="1">
                <a:cs typeface="Calibri"/>
              </a:rPr>
              <a:t>δι</a:t>
            </a:r>
            <a:r>
              <a:rPr lang="en-US" sz="1900">
                <a:cs typeface="Calibri"/>
              </a:rPr>
              <a:t>α</a:t>
            </a:r>
            <a:r>
              <a:rPr lang="en-US" sz="1900" err="1">
                <a:cs typeface="Calibri"/>
              </a:rPr>
              <a:t>φορετικά</a:t>
            </a:r>
            <a:r>
              <a:rPr lang="en-US" sz="1900">
                <a:cs typeface="Calibri"/>
              </a:rPr>
              <a:t> Interface </a:t>
            </a:r>
            <a:r>
              <a:rPr lang="en-US" sz="1900" err="1">
                <a:cs typeface="Calibri"/>
              </a:rPr>
              <a:t>του</a:t>
            </a:r>
            <a:r>
              <a:rPr lang="en-US" sz="1900">
                <a:cs typeface="Calibri"/>
              </a:rPr>
              <a:t> DAO </a:t>
            </a:r>
            <a:r>
              <a:rPr lang="en-US" sz="1900" err="1">
                <a:cs typeface="Calibri"/>
              </a:rPr>
              <a:t>γι</a:t>
            </a:r>
            <a:r>
              <a:rPr lang="en-US" sz="1900">
                <a:cs typeface="Calibri"/>
              </a:rPr>
              <a:t>α </a:t>
            </a:r>
            <a:r>
              <a:rPr lang="en-US" sz="1900" err="1">
                <a:cs typeface="Calibri"/>
              </a:rPr>
              <a:t>κάθε</a:t>
            </a:r>
            <a:r>
              <a:rPr lang="en-US" sz="1900">
                <a:cs typeface="Calibri"/>
              </a:rPr>
              <a:t> π</a:t>
            </a:r>
            <a:r>
              <a:rPr lang="en-US" sz="1900" err="1">
                <a:cs typeface="Calibri"/>
              </a:rPr>
              <a:t>ίν</a:t>
            </a:r>
            <a:r>
              <a:rPr lang="en-US" sz="1900">
                <a:cs typeface="Calibri"/>
              </a:rPr>
              <a:t>ακα τα οπ</a:t>
            </a:r>
            <a:r>
              <a:rPr lang="en-US" sz="1900" err="1">
                <a:cs typeface="Calibri"/>
              </a:rPr>
              <a:t>οί</a:t>
            </a:r>
            <a:r>
              <a:rPr lang="en-US" sz="1900">
                <a:cs typeface="Calibri"/>
              </a:rPr>
              <a:t>α </a:t>
            </a:r>
            <a:r>
              <a:rPr lang="en-US" sz="1900" err="1">
                <a:cs typeface="Calibri"/>
              </a:rPr>
              <a:t>τρέχουν</a:t>
            </a:r>
            <a:r>
              <a:rPr lang="en-US" sz="1900">
                <a:cs typeface="Calibri"/>
              </a:rPr>
              <a:t> queries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FCDDBE-6F72-3017-F648-FA3BB0F5107E}"/>
              </a:ext>
            </a:extLst>
          </p:cNvPr>
          <p:cNvSpPr txBox="1">
            <a:spLocks/>
          </p:cNvSpPr>
          <p:nvPr/>
        </p:nvSpPr>
        <p:spPr>
          <a:xfrm>
            <a:off x="3598" y="-1105"/>
            <a:ext cx="2966641" cy="3385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FFFF"/>
                </a:solidFill>
              </a:rPr>
              <a:t>DAO-</a:t>
            </a:r>
            <a:r>
              <a:rPr lang="en-US" sz="1800" err="1">
                <a:solidFill>
                  <a:srgbClr val="FFFFFF"/>
                </a:solidFill>
              </a:rPr>
              <a:t>IStudentDAOImpl</a:t>
            </a:r>
            <a:endParaRPr lang="en-US" sz="1800">
              <a:solidFill>
                <a:srgbClr val="FFFFFF"/>
              </a:solidFill>
              <a:cs typeface="Calibri Light"/>
            </a:endParaRPr>
          </a:p>
          <a:p>
            <a:r>
              <a:rPr lang="en-US" sz="1800">
                <a:ea typeface="+mj-lt"/>
                <a:cs typeface="+mj-lt"/>
              </a:rPr>
              <a:t>DAO-</a:t>
            </a:r>
            <a:r>
              <a:rPr lang="en-US" sz="1800" err="1">
                <a:ea typeface="+mj-lt"/>
                <a:cs typeface="+mj-lt"/>
              </a:rPr>
              <a:t>ITeacherDAOImpl</a:t>
            </a:r>
            <a:endParaRPr lang="en-US" sz="1800">
              <a:ea typeface="+mj-lt"/>
              <a:cs typeface="+mj-lt"/>
            </a:endParaRPr>
          </a:p>
          <a:p>
            <a:r>
              <a:rPr lang="en-US" sz="1800">
                <a:ea typeface="+mj-lt"/>
                <a:cs typeface="+mj-lt"/>
              </a:rPr>
              <a:t>DAO-</a:t>
            </a:r>
            <a:r>
              <a:rPr lang="en-US" sz="1800" err="1">
                <a:ea typeface="+mj-lt"/>
                <a:cs typeface="+mj-lt"/>
              </a:rPr>
              <a:t>ICourseDAOImpl</a:t>
            </a:r>
            <a:endParaRPr lang="en-US" sz="1800">
              <a:ea typeface="+mj-lt"/>
              <a:cs typeface="+mj-lt"/>
            </a:endParaRPr>
          </a:p>
          <a:p>
            <a:r>
              <a:rPr lang="en-US" sz="1800">
                <a:ea typeface="+mj-lt"/>
                <a:cs typeface="+mj-lt"/>
              </a:rPr>
              <a:t>DAO-</a:t>
            </a:r>
            <a:r>
              <a:rPr lang="en-US" sz="1800" err="1">
                <a:ea typeface="+mj-lt"/>
                <a:cs typeface="+mj-lt"/>
              </a:rPr>
              <a:t>IStudentCourseDAOImpl</a:t>
            </a:r>
            <a:endParaRPr lang="en-US" sz="1800">
              <a:ea typeface="+mj-lt"/>
              <a:cs typeface="+mj-l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  <a:p>
            <a:endParaRPr lang="en-US" sz="3200">
              <a:cs typeface="Calibri Ligh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C2774F9-12CD-78C8-4383-14224206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3471035"/>
            <a:ext cx="3374571" cy="338847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573D3B3-7477-34C0-155D-CD65D1AC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86" y="-1508"/>
            <a:ext cx="4430483" cy="338847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19D6037-A479-0549-5AAB-A1423F43A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-1509"/>
            <a:ext cx="4430484" cy="3388474"/>
          </a:xfrm>
          <a:prstGeom prst="rect">
            <a:avLst/>
          </a:prstGeom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6D574FB-C5DA-B61E-5E8B-9CB9CD64E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316" y="3474737"/>
            <a:ext cx="4180112" cy="33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20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358729" y="1779699"/>
            <a:ext cx="6397518" cy="3305934"/>
          </a:xfrm>
        </p:spPr>
        <p:txBody>
          <a:bodyPr anchor="t">
            <a:normAutofit/>
          </a:bodyPr>
          <a:lstStyle/>
          <a:p>
            <a:r>
              <a:rPr lang="en-US" sz="4800" err="1">
                <a:cs typeface="Calibri Light"/>
              </a:rPr>
              <a:t>DBHelper</a:t>
            </a:r>
            <a:r>
              <a:rPr lang="en-US" sz="4800">
                <a:cs typeface="Calibri Light"/>
              </a:rPr>
              <a:t> Utility Class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</a:t>
            </a:r>
            <a:r>
              <a:rPr lang="en-US" err="1">
                <a:cs typeface="Calibri"/>
              </a:rPr>
              <a:t>DBHelper</a:t>
            </a:r>
            <a:r>
              <a:rPr lang="en-US">
                <a:cs typeface="Calibri"/>
              </a:rPr>
              <a:t> Utility Class </a:t>
            </a:r>
            <a:r>
              <a:rPr lang="en-US" err="1">
                <a:cs typeface="Calibri"/>
              </a:rPr>
              <a:t>είν</a:t>
            </a:r>
            <a:r>
              <a:rPr lang="en-US">
                <a:cs typeface="Calibri"/>
              </a:rPr>
              <a:t>αι </a:t>
            </a:r>
            <a:r>
              <a:rPr lang="en-US" err="1">
                <a:cs typeface="Calibri"/>
              </a:rPr>
              <a:t>μι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κλάση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οπ</a:t>
            </a:r>
            <a:r>
              <a:rPr lang="en-US" err="1">
                <a:cs typeface="Calibri"/>
              </a:rPr>
              <a:t>οί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χρησιμο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οιούμε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γι</a:t>
            </a:r>
            <a:r>
              <a:rPr lang="en-US">
                <a:cs typeface="Calibri"/>
              </a:rPr>
              <a:t>α να </a:t>
            </a:r>
            <a:r>
              <a:rPr lang="en-US" err="1">
                <a:cs typeface="Calibri"/>
              </a:rPr>
              <a:t>συνδέσουμε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εφ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ρμογή</a:t>
            </a:r>
            <a:r>
              <a:rPr lang="en-US">
                <a:cs typeface="Calibri"/>
              </a:rPr>
              <a:t> μας και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β</a:t>
            </a:r>
            <a:r>
              <a:rPr lang="en-US" err="1">
                <a:cs typeface="Calibri"/>
              </a:rPr>
              <a:t>άση</a:t>
            </a:r>
            <a:r>
              <a:rPr lang="en-US">
                <a:cs typeface="Calibri"/>
              </a:rPr>
              <a:t> μας </a:t>
            </a:r>
            <a:r>
              <a:rPr lang="en-US" err="1">
                <a:cs typeface="Calibri"/>
              </a:rPr>
              <a:t>χρησιμο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οιώντ</a:t>
            </a:r>
            <a:r>
              <a:rPr lang="en-US">
                <a:cs typeface="Calibri"/>
              </a:rPr>
              <a:t>ας </a:t>
            </a:r>
            <a:r>
              <a:rPr lang="en-US" err="1">
                <a:cs typeface="Calibri"/>
              </a:rPr>
              <a:t>έν</a:t>
            </a:r>
            <a:r>
              <a:rPr lang="en-US">
                <a:cs typeface="Calibri"/>
              </a:rPr>
              <a:t>α Connection String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οπ</a:t>
            </a:r>
            <a:r>
              <a:rPr lang="en-US" err="1">
                <a:cs typeface="Calibri"/>
              </a:rPr>
              <a:t>οίο</a:t>
            </a:r>
            <a:r>
              <a:rPr lang="en-US">
                <a:cs typeface="Calibri"/>
              </a:rPr>
              <a:t> απ</a:t>
            </a:r>
            <a:r>
              <a:rPr lang="en-US" err="1">
                <a:cs typeface="Calibri"/>
              </a:rPr>
              <a:t>οθηκεύετ</a:t>
            </a:r>
            <a:r>
              <a:rPr lang="en-US">
                <a:cs typeface="Calibri"/>
              </a:rPr>
              <a:t>αι </a:t>
            </a:r>
            <a:r>
              <a:rPr lang="en-US" err="1">
                <a:cs typeface="Calibri"/>
              </a:rPr>
              <a:t>σε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έν</a:t>
            </a:r>
            <a:r>
              <a:rPr lang="en-US">
                <a:cs typeface="Calibri"/>
              </a:rPr>
              <a:t>α config file,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appsettings.json</a:t>
            </a:r>
            <a:endParaRPr lang="en-US">
              <a:cs typeface="Calibri"/>
            </a:endParaRPr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3" r="2099" b="-5"/>
          <a:stretch/>
        </p:blipFill>
        <p:spPr>
          <a:xfrm>
            <a:off x="9495631" y="153577"/>
            <a:ext cx="2550231" cy="381753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37E2514-338D-753A-CF11-A8ADBBA36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46" b="5"/>
          <a:stretch/>
        </p:blipFill>
        <p:spPr>
          <a:xfrm>
            <a:off x="1105433" y="224750"/>
            <a:ext cx="4533518" cy="374519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AF6A68A-5EC8-2143-996D-E6C781014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72" b="-2"/>
          <a:stretch/>
        </p:blipFill>
        <p:spPr>
          <a:xfrm>
            <a:off x="1103192" y="4029500"/>
            <a:ext cx="4533519" cy="260920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4227B88-E0A4-615F-5114-2341904F8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" b="15100"/>
          <a:stretch/>
        </p:blipFill>
        <p:spPr>
          <a:xfrm>
            <a:off x="5719187" y="156873"/>
            <a:ext cx="3708889" cy="38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INSERT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Insert Method </a:t>
            </a:r>
            <a:r>
              <a:rPr lang="en-US" err="1">
                <a:cs typeface="Calibri"/>
              </a:rPr>
              <a:t>εισάγει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δεδομέν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στον</a:t>
            </a:r>
            <a:r>
              <a:rPr lang="en-US">
                <a:cs typeface="Calibri"/>
              </a:rPr>
              <a:t> π</a:t>
            </a:r>
            <a:r>
              <a:rPr lang="en-US" err="1">
                <a:cs typeface="Calibri"/>
              </a:rPr>
              <a:t>ίν</a:t>
            </a:r>
            <a:r>
              <a:rPr lang="en-US">
                <a:cs typeface="Calibri"/>
              </a:rPr>
              <a:t>ακα</a:t>
            </a:r>
            <a:endParaRPr lang="en-US"/>
          </a:p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Αντιστοιχεί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γράμμ</a:t>
            </a:r>
            <a:r>
              <a:rPr lang="en-US">
                <a:cs typeface="Calibri"/>
              </a:rPr>
              <a:t>α C(Create) από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CRUD</a:t>
            </a:r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4EB8018-A878-C485-C7BE-0980C2AA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3" y="62700"/>
            <a:ext cx="4114798" cy="391320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CC5C3F5-8D79-CC72-0A78-3C540C93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4" y="62700"/>
            <a:ext cx="3907969" cy="3913200"/>
          </a:xfrm>
          <a:prstGeom prst="rect">
            <a:avLst/>
          </a:prstGeom>
        </p:spPr>
      </p:pic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7C292B87-9414-055B-5E7D-6D80324C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15" y="62701"/>
            <a:ext cx="3352799" cy="3913200"/>
          </a:xfrm>
          <a:prstGeom prst="rect">
            <a:avLst/>
          </a:prstGeom>
        </p:spPr>
      </p:pic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7E1E1923-DEBA-6F4F-63A5-0E389178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3" y="3970672"/>
            <a:ext cx="5050969" cy="28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8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GET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Get Method </a:t>
            </a:r>
            <a:r>
              <a:rPr lang="en-US" err="1">
                <a:cs typeface="Calibri"/>
              </a:rPr>
              <a:t>δι</a:t>
            </a:r>
            <a:r>
              <a:rPr lang="en-US">
                <a:cs typeface="Calibri"/>
              </a:rPr>
              <a:t>αβ</a:t>
            </a:r>
            <a:r>
              <a:rPr lang="en-US" err="1">
                <a:cs typeface="Calibri"/>
              </a:rPr>
              <a:t>άζει</a:t>
            </a:r>
            <a:r>
              <a:rPr lang="en-US">
                <a:cs typeface="Calibri"/>
              </a:rPr>
              <a:t> και επ</a:t>
            </a:r>
            <a:r>
              <a:rPr lang="en-US" err="1">
                <a:cs typeface="Calibri"/>
              </a:rPr>
              <a:t>ιστρέφει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μι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στήλη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μέσ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στον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ίν</a:t>
            </a:r>
            <a:r>
              <a:rPr lang="en-US">
                <a:cs typeface="Calibri"/>
              </a:rPr>
              <a:t>ακα</a:t>
            </a:r>
            <a:endParaRPr lang="en-US"/>
          </a:p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Αντιστοιχεί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γράμμ</a:t>
            </a:r>
            <a:r>
              <a:rPr lang="en-US">
                <a:cs typeface="Calibri"/>
              </a:rPr>
              <a:t>α R(Read) από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CRUD</a:t>
            </a:r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7E1E1923-DEBA-6F4F-63A5-0E389178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3" y="3970672"/>
            <a:ext cx="5050969" cy="2889943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63B2C6DB-4BFD-2B0D-85A4-76B843A6F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3" y="62699"/>
            <a:ext cx="3918855" cy="391320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F27231D-F2F8-1214-ECA7-8A989829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9" y="62699"/>
            <a:ext cx="3777342" cy="3913201"/>
          </a:xfrm>
          <a:prstGeom prst="rect">
            <a:avLst/>
          </a:prstGeom>
        </p:spPr>
      </p:pic>
      <p:pic>
        <p:nvPicPr>
          <p:cNvPr id="8" name="Picture 10" descr="Text&#10;&#10;Description automatically generated">
            <a:extLst>
              <a:ext uri="{FF2B5EF4-FFF2-40B4-BE49-F238E27FC236}">
                <a16:creationId xmlns:a16="http://schemas.microsoft.com/office/drawing/2014/main" id="{814F2A93-BFE4-C2E5-6364-3A8B58F3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973" y="62700"/>
            <a:ext cx="3559626" cy="39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1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909003"/>
            <a:ext cx="4023360" cy="857174"/>
          </a:xfrm>
        </p:spPr>
        <p:txBody>
          <a:bodyPr anchor="b">
            <a:normAutofit/>
          </a:bodyPr>
          <a:lstStyle/>
          <a:p>
            <a:pPr algn="l"/>
            <a:r>
              <a:rPr lang="en-US" sz="4800" err="1">
                <a:cs typeface="Calibri Light"/>
              </a:rPr>
              <a:t>Περιεχόμεν</a:t>
            </a:r>
            <a:r>
              <a:rPr lang="en-US" sz="4800">
                <a:cs typeface="Calibri Light"/>
              </a:rPr>
              <a:t>α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1997642"/>
            <a:ext cx="4023359" cy="33722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2000">
                <a:ea typeface="+mn-lt"/>
                <a:cs typeface="+mn-lt"/>
              </a:rPr>
              <a:t>– </a:t>
            </a:r>
            <a:r>
              <a:rPr lang="en-US" sz="2000" err="1">
                <a:ea typeface="+mn-lt"/>
                <a:cs typeface="+mn-lt"/>
              </a:rPr>
              <a:t>Εισ</a:t>
            </a:r>
            <a:r>
              <a:rPr lang="en-US" sz="2000">
                <a:ea typeface="+mn-lt"/>
                <a:cs typeface="+mn-lt"/>
              </a:rPr>
              <a:t>α</a:t>
            </a:r>
            <a:r>
              <a:rPr lang="en-US" sz="2000" err="1">
                <a:ea typeface="+mn-lt"/>
                <a:cs typeface="+mn-lt"/>
              </a:rPr>
              <a:t>γωγή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– </a:t>
            </a:r>
            <a:r>
              <a:rPr lang="en-US" sz="2000" err="1">
                <a:ea typeface="+mn-lt"/>
                <a:cs typeface="+mn-lt"/>
              </a:rPr>
              <a:t>Ανάλυση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του</a:t>
            </a:r>
            <a:r>
              <a:rPr lang="en-US" sz="2000">
                <a:ea typeface="+mn-lt"/>
                <a:cs typeface="+mn-lt"/>
              </a:rPr>
              <a:t> π</a:t>
            </a:r>
            <a:r>
              <a:rPr lang="en-US" sz="2000" err="1">
                <a:ea typeface="+mn-lt"/>
                <a:cs typeface="+mn-lt"/>
              </a:rPr>
              <a:t>ρο</a:t>
            </a:r>
            <a:r>
              <a:rPr lang="en-US" sz="2000">
                <a:ea typeface="+mn-lt"/>
                <a:cs typeface="+mn-lt"/>
              </a:rPr>
              <a:t>β</a:t>
            </a:r>
            <a:r>
              <a:rPr lang="en-US" sz="2000" err="1">
                <a:ea typeface="+mn-lt"/>
                <a:cs typeface="+mn-lt"/>
              </a:rPr>
              <a:t>λήμ</a:t>
            </a:r>
            <a:r>
              <a:rPr lang="en-US" sz="2000">
                <a:ea typeface="+mn-lt"/>
                <a:cs typeface="+mn-lt"/>
              </a:rPr>
              <a:t>α</a:t>
            </a:r>
            <a:r>
              <a:rPr lang="en-US" sz="2000" err="1">
                <a:ea typeface="+mn-lt"/>
                <a:cs typeface="+mn-lt"/>
              </a:rPr>
              <a:t>τος</a:t>
            </a:r>
            <a:endParaRPr lang="en-US" err="1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 – </a:t>
            </a:r>
            <a:r>
              <a:rPr lang="en-US" sz="2000" err="1">
                <a:ea typeface="+mn-lt"/>
                <a:cs typeface="+mn-lt"/>
              </a:rPr>
              <a:t>Σχεδι</a:t>
            </a:r>
            <a:r>
              <a:rPr lang="en-US" sz="2000">
                <a:ea typeface="+mn-lt"/>
                <a:cs typeface="+mn-lt"/>
              </a:rPr>
              <a:t>α</a:t>
            </a:r>
            <a:r>
              <a:rPr lang="en-US" sz="2000" err="1">
                <a:ea typeface="+mn-lt"/>
                <a:cs typeface="+mn-lt"/>
              </a:rPr>
              <a:t>σμός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• </a:t>
            </a:r>
            <a:r>
              <a:rPr lang="en-US" sz="2000" err="1">
                <a:ea typeface="+mn-lt"/>
                <a:cs typeface="+mn-lt"/>
              </a:rPr>
              <a:t>Εφ</a:t>
            </a:r>
            <a:r>
              <a:rPr lang="en-US" sz="2000">
                <a:ea typeface="+mn-lt"/>
                <a:cs typeface="+mn-lt"/>
              </a:rPr>
              <a:t>α</a:t>
            </a:r>
            <a:r>
              <a:rPr lang="en-US" sz="2000" err="1">
                <a:ea typeface="+mn-lt"/>
                <a:cs typeface="+mn-lt"/>
              </a:rPr>
              <a:t>ρμογή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• </a:t>
            </a:r>
            <a:r>
              <a:rPr lang="en-US" sz="2000" err="1">
                <a:ea typeface="+mn-lt"/>
                <a:cs typeface="+mn-lt"/>
              </a:rPr>
              <a:t>Κώδικ</a:t>
            </a:r>
            <a:r>
              <a:rPr lang="en-US" sz="2000">
                <a:ea typeface="+mn-lt"/>
                <a:cs typeface="+mn-lt"/>
              </a:rPr>
              <a:t>ας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• </a:t>
            </a:r>
            <a:r>
              <a:rPr lang="en-US" sz="2000" err="1">
                <a:ea typeface="+mn-lt"/>
                <a:cs typeface="+mn-lt"/>
              </a:rPr>
              <a:t>Βάση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Δεδομένων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– </a:t>
            </a:r>
            <a:r>
              <a:rPr lang="en-US" sz="2000" err="1">
                <a:ea typeface="+mn-lt"/>
                <a:cs typeface="+mn-lt"/>
              </a:rPr>
              <a:t>Υλο</a:t>
            </a:r>
            <a:r>
              <a:rPr lang="en-US" sz="2000">
                <a:ea typeface="+mn-lt"/>
                <a:cs typeface="+mn-lt"/>
              </a:rPr>
              <a:t>π</a:t>
            </a:r>
            <a:r>
              <a:rPr lang="en-US" sz="2000" err="1">
                <a:ea typeface="+mn-lt"/>
                <a:cs typeface="+mn-lt"/>
              </a:rPr>
              <a:t>οίηση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– Επ</a:t>
            </a:r>
            <a:r>
              <a:rPr lang="en-US" sz="2000" err="1">
                <a:ea typeface="+mn-lt"/>
                <a:cs typeface="+mn-lt"/>
              </a:rPr>
              <a:t>ίδειξη</a:t>
            </a:r>
            <a:r>
              <a:rPr lang="en-US" sz="2000">
                <a:ea typeface="+mn-lt"/>
                <a:cs typeface="+mn-lt"/>
              </a:rPr>
              <a:t> και </a:t>
            </a:r>
            <a:r>
              <a:rPr lang="en-US" sz="2000" err="1">
                <a:ea typeface="+mn-lt"/>
                <a:cs typeface="+mn-lt"/>
              </a:rPr>
              <a:t>Έλεγχος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>
                <a:ea typeface="+mn-lt"/>
                <a:cs typeface="+mn-lt"/>
              </a:rPr>
              <a:t>– </a:t>
            </a:r>
            <a:r>
              <a:rPr lang="en-US" sz="2000" err="1">
                <a:ea typeface="+mn-lt"/>
                <a:cs typeface="+mn-lt"/>
              </a:rPr>
              <a:t>Βι</a:t>
            </a:r>
            <a:r>
              <a:rPr lang="en-US" sz="2000">
                <a:ea typeface="+mn-lt"/>
                <a:cs typeface="+mn-lt"/>
              </a:rPr>
              <a:t>β</a:t>
            </a:r>
            <a:r>
              <a:rPr lang="en-US" sz="2000" err="1">
                <a:ea typeface="+mn-lt"/>
                <a:cs typeface="+mn-lt"/>
              </a:rPr>
              <a:t>λιογρ</a:t>
            </a:r>
            <a:r>
              <a:rPr lang="en-US" sz="2000">
                <a:ea typeface="+mn-lt"/>
                <a:cs typeface="+mn-lt"/>
              </a:rPr>
              <a:t>α</a:t>
            </a:r>
            <a:r>
              <a:rPr lang="en-US" sz="2000" err="1">
                <a:ea typeface="+mn-lt"/>
                <a:cs typeface="+mn-lt"/>
              </a:rPr>
              <a:t>φί</a:t>
            </a:r>
            <a:r>
              <a:rPr lang="en-US" sz="2000">
                <a:ea typeface="+mn-lt"/>
                <a:cs typeface="+mn-lt"/>
              </a:rPr>
              <a:t>α</a:t>
            </a:r>
            <a:endParaRPr lang="en-US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8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GET ALL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Get All Method </a:t>
            </a:r>
            <a:r>
              <a:rPr lang="en-US" err="1">
                <a:cs typeface="Calibri"/>
              </a:rPr>
              <a:t>δι</a:t>
            </a:r>
            <a:r>
              <a:rPr lang="en-US">
                <a:cs typeface="Calibri"/>
              </a:rPr>
              <a:t>αβ</a:t>
            </a:r>
            <a:r>
              <a:rPr lang="en-US" err="1">
                <a:cs typeface="Calibri"/>
              </a:rPr>
              <a:t>άζει</a:t>
            </a:r>
            <a:r>
              <a:rPr lang="en-US">
                <a:cs typeface="Calibri"/>
              </a:rPr>
              <a:t> και επ</a:t>
            </a:r>
            <a:r>
              <a:rPr lang="en-US" err="1">
                <a:cs typeface="Calibri"/>
              </a:rPr>
              <a:t>ιστρέφει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όλες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τις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στήλες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μέσ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στον</a:t>
            </a:r>
            <a:r>
              <a:rPr lang="en-US">
                <a:cs typeface="Calibri"/>
              </a:rPr>
              <a:t> π</a:t>
            </a:r>
            <a:r>
              <a:rPr lang="en-US" err="1">
                <a:cs typeface="Calibri"/>
              </a:rPr>
              <a:t>ίν</a:t>
            </a:r>
            <a:r>
              <a:rPr lang="en-US">
                <a:cs typeface="Calibri"/>
              </a:rPr>
              <a:t>ακα</a:t>
            </a:r>
            <a:endParaRPr lang="en-US"/>
          </a:p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Αντιστοιχεί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γράμμ</a:t>
            </a:r>
            <a:r>
              <a:rPr lang="en-US">
                <a:cs typeface="Calibri"/>
              </a:rPr>
              <a:t>α R(Read) από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CRUD</a:t>
            </a:r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84395CE-E1FE-AB15-685B-3DB86729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62700"/>
            <a:ext cx="3918855" cy="391320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EBBC9F3-5590-2F13-4B26-BDE2C4FA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62700"/>
            <a:ext cx="3777342" cy="3913201"/>
          </a:xfrm>
          <a:prstGeom prst="rect">
            <a:avLst/>
          </a:prstGeom>
        </p:spPr>
      </p:pic>
      <p:pic>
        <p:nvPicPr>
          <p:cNvPr id="6" name="Picture 10" descr="Text&#10;&#10;Description automatically generated">
            <a:extLst>
              <a:ext uri="{FF2B5EF4-FFF2-40B4-BE49-F238E27FC236}">
                <a16:creationId xmlns:a16="http://schemas.microsoft.com/office/drawing/2014/main" id="{D2D07AA8-97B4-E01F-037E-7ADC6DBCC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73" y="62699"/>
            <a:ext cx="3537855" cy="3913201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0DCAEA7-F1DE-A93F-A1CA-9909E00D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3" y="3970671"/>
            <a:ext cx="5072741" cy="27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7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UPDATE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Update Method </a:t>
            </a:r>
            <a:r>
              <a:rPr lang="en-US" err="1">
                <a:cs typeface="Calibri"/>
              </a:rPr>
              <a:t>τρο</a:t>
            </a:r>
            <a:r>
              <a:rPr lang="en-US">
                <a:cs typeface="Calibri"/>
              </a:rPr>
              <a:t>ποπ</a:t>
            </a:r>
            <a:r>
              <a:rPr lang="en-US" err="1">
                <a:cs typeface="Calibri"/>
              </a:rPr>
              <a:t>οιεί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μιά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στήλημέσ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στον</a:t>
            </a:r>
            <a:r>
              <a:rPr lang="en-US">
                <a:cs typeface="Calibri"/>
              </a:rPr>
              <a:t> π</a:t>
            </a:r>
            <a:r>
              <a:rPr lang="en-US" err="1">
                <a:cs typeface="Calibri"/>
              </a:rPr>
              <a:t>ίν</a:t>
            </a:r>
            <a:r>
              <a:rPr lang="en-US">
                <a:cs typeface="Calibri"/>
              </a:rPr>
              <a:t>ακα</a:t>
            </a:r>
            <a:endParaRPr lang="en-US"/>
          </a:p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Αντιστοιχεί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γράμμ</a:t>
            </a:r>
            <a:r>
              <a:rPr lang="en-US">
                <a:cs typeface="Calibri"/>
              </a:rPr>
              <a:t>α U(Update) από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CRUD</a:t>
            </a:r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7F772190-FF07-4FAE-4FAE-55CC8A9C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62700"/>
            <a:ext cx="3864428" cy="396762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D081C-9963-DD94-A785-5C853F8E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2700"/>
            <a:ext cx="3777342" cy="396763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64EB50C-D01C-4E4D-F9BA-F78001BA6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62699"/>
            <a:ext cx="3614055" cy="3967629"/>
          </a:xfrm>
          <a:prstGeom prst="rect">
            <a:avLst/>
          </a:prstGeom>
        </p:spPr>
      </p:pic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DD17BB45-12D7-CA5C-196D-AF0AD960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3" y="4025101"/>
            <a:ext cx="5105398" cy="26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DELETE 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2F9A4F-4A07-4783-0F3D-FAEB975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342" y="4026513"/>
            <a:ext cx="6464842" cy="267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H Delete Method </a:t>
            </a:r>
            <a:r>
              <a:rPr lang="en-US" err="1">
                <a:cs typeface="Calibri"/>
              </a:rPr>
              <a:t>δι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γράφει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μιά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στήλη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μέσ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στον</a:t>
            </a:r>
            <a:r>
              <a:rPr lang="en-US">
                <a:cs typeface="Calibri"/>
              </a:rPr>
              <a:t> π</a:t>
            </a:r>
            <a:r>
              <a:rPr lang="en-US" err="1">
                <a:cs typeface="Calibri"/>
              </a:rPr>
              <a:t>ίν</a:t>
            </a:r>
            <a:r>
              <a:rPr lang="en-US">
                <a:cs typeface="Calibri"/>
              </a:rPr>
              <a:t>ακα</a:t>
            </a:r>
            <a:endParaRPr lang="en-US"/>
          </a:p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Αντιστοιχεί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γράμμ</a:t>
            </a:r>
            <a:r>
              <a:rPr lang="en-US">
                <a:cs typeface="Calibri"/>
              </a:rPr>
              <a:t>α D(Delete) από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CRUD</a:t>
            </a:r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943B00E4-7A67-EECC-83FC-C29BF404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59347"/>
            <a:ext cx="3918856" cy="39634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F441F47-73A3-707B-F988-719751AF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59347"/>
            <a:ext cx="3777342" cy="3963449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FF82BCE-78E0-5BA7-00BE-A8022396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72" y="59347"/>
            <a:ext cx="3559626" cy="3963449"/>
          </a:xfrm>
          <a:prstGeom prst="rect">
            <a:avLst/>
          </a:prstGeom>
        </p:spPr>
      </p:pic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BE8981A3-0735-ACFF-059B-167E6C3DC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2" y="4027393"/>
            <a:ext cx="5083628" cy="26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129528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DTO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77F578-2794-540D-1C02-3F064AC0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464934"/>
            <a:ext cx="1793422" cy="190636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DB19FC-33ED-40F3-3CA2-EB5201A1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6" y="48451"/>
            <a:ext cx="4256314" cy="3364756"/>
          </a:xfrm>
          <a:prstGeom prst="rect">
            <a:avLst/>
          </a:prstGeom>
        </p:spPr>
      </p:pic>
      <p:pic>
        <p:nvPicPr>
          <p:cNvPr id="6" name="Picture 10" descr="Text&#10;&#10;Description automatically generated">
            <a:extLst>
              <a:ext uri="{FF2B5EF4-FFF2-40B4-BE49-F238E27FC236}">
                <a16:creationId xmlns:a16="http://schemas.microsoft.com/office/drawing/2014/main" id="{29F58D0E-B3CB-D906-ED17-D64C142E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373" y="48902"/>
            <a:ext cx="4931226" cy="336385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871D5FE-F8D2-AFDD-1D2D-9033C18F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88" y="3695618"/>
            <a:ext cx="4256312" cy="315702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F2802A0-453E-AEDF-5FFC-50601DB9A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372" y="3694772"/>
            <a:ext cx="4931227" cy="31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505309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SERVICE LAYER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9">
            <a:extLst>
              <a:ext uri="{FF2B5EF4-FFF2-40B4-BE49-F238E27FC236}">
                <a16:creationId xmlns:a16="http://schemas.microsoft.com/office/drawing/2014/main" id="{DF213760-C000-D2F1-2ED4-682748C14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390" y="46219"/>
            <a:ext cx="2571336" cy="21764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err="1">
                <a:cs typeface="Calibri"/>
              </a:rPr>
              <a:t>Το</a:t>
            </a:r>
            <a:r>
              <a:rPr lang="en-US" sz="1800">
                <a:cs typeface="Calibri"/>
              </a:rPr>
              <a:t> Service Layer </a:t>
            </a:r>
            <a:r>
              <a:rPr lang="en-US" sz="1800" err="1">
                <a:cs typeface="Calibri"/>
              </a:rPr>
              <a:t>είν</a:t>
            </a:r>
            <a:r>
              <a:rPr lang="en-US" sz="1800">
                <a:cs typeface="Calibri"/>
              </a:rPr>
              <a:t>αι </a:t>
            </a:r>
            <a:r>
              <a:rPr lang="en-US" sz="1800" err="1">
                <a:cs typeface="Calibri"/>
              </a:rPr>
              <a:t>το</a:t>
            </a:r>
            <a:r>
              <a:rPr lang="en-US" sz="1800">
                <a:cs typeface="Calibri"/>
              </a:rPr>
              <a:t> Public API μας. </a:t>
            </a:r>
            <a:r>
              <a:rPr lang="en-US" sz="1800" err="1">
                <a:cs typeface="Calibri"/>
              </a:rPr>
              <a:t>Περιέχεις</a:t>
            </a:r>
            <a:r>
              <a:rPr lang="en-US" sz="1800">
                <a:cs typeface="Calibri"/>
              </a:rPr>
              <a:t> τα interfaces και τα implementations για κάθε μας πίνακα κάνωντας dependecy injection τις methods του καλώντας το DAO</a:t>
            </a:r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939ABC-4C43-3F0C-F366-C6901129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814"/>
            <a:ext cx="3984171" cy="3389800"/>
          </a:xfrm>
          <a:prstGeom prst="rect">
            <a:avLst/>
          </a:prstGeom>
        </p:spPr>
      </p:pic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DCCCA9-06E7-EFC9-0280-A8FABFC7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14" y="46815"/>
            <a:ext cx="4561115" cy="3368028"/>
          </a:xfrm>
          <a:prstGeom prst="rect">
            <a:avLst/>
          </a:prstGeom>
        </p:spPr>
      </p:pic>
      <p:pic>
        <p:nvPicPr>
          <p:cNvPr id="10" name="Picture 12" descr="Text&#10;&#10;Description automatically generated">
            <a:extLst>
              <a:ext uri="{FF2B5EF4-FFF2-40B4-BE49-F238E27FC236}">
                <a16:creationId xmlns:a16="http://schemas.microsoft.com/office/drawing/2014/main" id="{740579D3-48F5-012D-1349-EC6D40E0B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14" y="3693529"/>
            <a:ext cx="3984172" cy="3150314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200C95FE-F989-3E5E-60AD-E8C4AF90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3691446"/>
            <a:ext cx="4593771" cy="316536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6FBF2C4-E436-6B3D-164C-E8AF6FD05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43" y="2363561"/>
            <a:ext cx="2177142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73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2719443" y="3547063"/>
            <a:ext cx="6397518" cy="606277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cs typeface="Calibri Light"/>
              </a:rPr>
              <a:t>DEPENDECY INJECTIONS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9">
            <a:extLst>
              <a:ext uri="{FF2B5EF4-FFF2-40B4-BE49-F238E27FC236}">
                <a16:creationId xmlns:a16="http://schemas.microsoft.com/office/drawing/2014/main" id="{DF213760-C000-D2F1-2ED4-682748C14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275" y="2604362"/>
            <a:ext cx="2103251" cy="21764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err="1">
                <a:cs typeface="Calibri"/>
              </a:rPr>
              <a:t>Το</a:t>
            </a:r>
            <a:r>
              <a:rPr lang="en-US" sz="1800">
                <a:cs typeface="Calibri"/>
              </a:rPr>
              <a:t> Dependency Injection </a:t>
            </a:r>
            <a:r>
              <a:rPr lang="en-US" sz="1800" err="1">
                <a:cs typeface="Calibri"/>
              </a:rPr>
              <a:t>κάθε</a:t>
            </a:r>
            <a:r>
              <a:rPr lang="en-US" sz="1800">
                <a:cs typeface="Calibri"/>
              </a:rPr>
              <a:t> π</a:t>
            </a:r>
            <a:r>
              <a:rPr lang="en-US" sz="1800" err="1">
                <a:cs typeface="Calibri"/>
              </a:rPr>
              <a:t>ίν</a:t>
            </a:r>
            <a:r>
              <a:rPr lang="en-US" sz="1800">
                <a:cs typeface="Calibri"/>
              </a:rPr>
              <a:t>ακα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482AAAF-BD8B-5C42-37A5-7823997D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86" y="109110"/>
            <a:ext cx="4256313" cy="33087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9582D1-DC73-6F3A-5AA4-DA704507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72" y="109110"/>
            <a:ext cx="4931228" cy="3319637"/>
          </a:xfrm>
          <a:prstGeom prst="rect">
            <a:avLst/>
          </a:prstGeom>
        </p:spPr>
      </p:pic>
      <p:pic>
        <p:nvPicPr>
          <p:cNvPr id="10" name="Picture 12" descr="Text&#10;&#10;Description automatically generated">
            <a:extLst>
              <a:ext uri="{FF2B5EF4-FFF2-40B4-BE49-F238E27FC236}">
                <a16:creationId xmlns:a16="http://schemas.microsoft.com/office/drawing/2014/main" id="{388918C3-01B6-96E9-07CF-AE506FCA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887" y="3691586"/>
            <a:ext cx="4256313" cy="315419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523FD4F-8E08-249E-07D2-79C32D74A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372" y="3691586"/>
            <a:ext cx="4931228" cy="31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6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000">
                <a:cs typeface="Calibri Light"/>
              </a:rPr>
              <a:t>SERVICE LAYER INSERT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29F83B4B-963D-4ED7-4360-42B53139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8" y="151780"/>
            <a:ext cx="4256314" cy="33213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843EA8-3F24-57AD-BA41-D48A7A02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1" y="216767"/>
            <a:ext cx="4931228" cy="32567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D85E3E-521F-6F72-A326-6073EBA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58" y="3693910"/>
            <a:ext cx="4256314" cy="314955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E54C108-4697-AF0D-C599-55EE441D1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72" y="3694349"/>
            <a:ext cx="4931227" cy="31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9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000">
                <a:cs typeface="Calibri Light"/>
              </a:rPr>
              <a:t>SERVICE LAYER GET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AD095F66-00E6-BFA0-A3AA-A58BBEBD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1" y="3699015"/>
            <a:ext cx="4931227" cy="316111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8334DF0-6E67-1DF0-9EA7-865F35E6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6" y="212989"/>
            <a:ext cx="4256314" cy="315542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7BBEF5-8280-2C13-D33D-6FC64E09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12147"/>
            <a:ext cx="4931228" cy="313533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20571FF-6F29-B54E-DF39-F5C7E249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486" y="3706461"/>
            <a:ext cx="4256314" cy="31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0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000">
                <a:cs typeface="Calibri Light"/>
              </a:rPr>
              <a:t>SERVICE LAYER GET ALL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8A051192-668D-9052-7B55-3B2E1CDA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2" y="214440"/>
            <a:ext cx="4256314" cy="32178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5E21998-D516-70EB-7D86-EA031198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5931"/>
            <a:ext cx="4909456" cy="3216623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BEA245CA-7D86-7976-3E10-06B9ED73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15" y="3698474"/>
            <a:ext cx="4256314" cy="316219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38570D9-868F-1E6F-DA52-1B556E4BE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399" y="3692437"/>
            <a:ext cx="4909457" cy="31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000">
                <a:cs typeface="Calibri Light"/>
              </a:rPr>
              <a:t>SERVICE LAYER UPDATE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0B6AF284-1150-7008-940F-234712C7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228845"/>
            <a:ext cx="4256314" cy="321079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D4C75C-E839-DDB0-42CB-78326C77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157536"/>
            <a:ext cx="4931227" cy="3277212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9CE341B5-EA5D-1891-3484-BDC9CC4A3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699845"/>
            <a:ext cx="4256314" cy="315945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440EC77-C194-ACD4-DAFC-5BA97BE01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1" y="3703323"/>
            <a:ext cx="4931227" cy="31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6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461" y="1112203"/>
            <a:ext cx="4023360" cy="816534"/>
          </a:xfrm>
        </p:spPr>
        <p:txBody>
          <a:bodyPr anchor="b">
            <a:normAutofit/>
          </a:bodyPr>
          <a:lstStyle/>
          <a:p>
            <a:r>
              <a:rPr lang="en-US" sz="4800" err="1">
                <a:cs typeface="Calibri Light"/>
              </a:rPr>
              <a:t>Εισ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γωγή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2231322"/>
            <a:ext cx="5984239" cy="4256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Στόχος</a:t>
            </a:r>
            <a:r>
              <a:rPr lang="en-US" sz="2000">
                <a:cs typeface="Calibri"/>
              </a:rPr>
              <a:t> μας </a:t>
            </a:r>
            <a:r>
              <a:rPr lang="en-US" sz="2000" err="1">
                <a:cs typeface="Calibri"/>
              </a:rPr>
              <a:t>είν</a:t>
            </a:r>
            <a:r>
              <a:rPr lang="en-US" sz="2000">
                <a:cs typeface="Calibri"/>
              </a:rPr>
              <a:t>αι να </a:t>
            </a:r>
            <a:r>
              <a:rPr lang="en-US" sz="2000" err="1">
                <a:cs typeface="Calibri"/>
              </a:rPr>
              <a:t>υλο</a:t>
            </a:r>
            <a:r>
              <a:rPr lang="en-US" sz="2000">
                <a:cs typeface="Calibri"/>
              </a:rPr>
              <a:t>π</a:t>
            </a:r>
            <a:r>
              <a:rPr lang="en-US" sz="2000" err="1">
                <a:cs typeface="Calibri"/>
              </a:rPr>
              <a:t>οιήσουμε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μιά</a:t>
            </a:r>
            <a:r>
              <a:rPr lang="en-US" sz="2000">
                <a:cs typeface="Calibri"/>
              </a:rPr>
              <a:t> Full Stack </a:t>
            </a:r>
            <a:r>
              <a:rPr lang="en-US" sz="2000" err="1">
                <a:cs typeface="Calibri"/>
              </a:rPr>
              <a:t>εφ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ρμογή</a:t>
            </a:r>
            <a:r>
              <a:rPr lang="en-US" sz="2000">
                <a:cs typeface="Calibri"/>
              </a:rPr>
              <a:t> βα</a:t>
            </a:r>
            <a:r>
              <a:rPr lang="en-US" sz="2000" err="1">
                <a:cs typeface="Calibri"/>
              </a:rPr>
              <a:t>σισμένη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στην</a:t>
            </a:r>
            <a:r>
              <a:rPr lang="en-US" sz="2000">
                <a:cs typeface="Calibri"/>
              </a:rPr>
              <a:t> επ</a:t>
            </a:r>
            <a:r>
              <a:rPr lang="en-US" sz="2000" err="1">
                <a:cs typeface="Calibri"/>
              </a:rPr>
              <a:t>έκτ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ση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της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εφ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ρμογής</a:t>
            </a:r>
            <a:r>
              <a:rPr lang="en-US" sz="2000">
                <a:cs typeface="Calibri"/>
              </a:rPr>
              <a:t> π</a:t>
            </a:r>
            <a:r>
              <a:rPr lang="en-US" sz="2000" err="1">
                <a:cs typeface="Calibri"/>
              </a:rPr>
              <a:t>ου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δημιουργήσ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με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στ</a:t>
            </a:r>
            <a:r>
              <a:rPr lang="en-US" sz="2000">
                <a:cs typeface="Calibri"/>
              </a:rPr>
              <a:t>α μα</a:t>
            </a:r>
            <a:r>
              <a:rPr lang="en-US" sz="2000" err="1">
                <a:cs typeface="Calibri"/>
              </a:rPr>
              <a:t>θήμ</a:t>
            </a:r>
            <a:r>
              <a:rPr lang="en-US" sz="2000">
                <a:cs typeface="Calibri"/>
              </a:rPr>
              <a:t>ατα </a:t>
            </a:r>
            <a:r>
              <a:rPr lang="en-US" sz="2000" err="1">
                <a:cs typeface="Calibri"/>
              </a:rPr>
              <a:t>στ</a:t>
            </a:r>
            <a:r>
              <a:rPr lang="en-US" sz="2000">
                <a:cs typeface="Calibri"/>
              </a:rPr>
              <a:t>α πλα</a:t>
            </a:r>
            <a:r>
              <a:rPr lang="en-US" sz="2000" err="1">
                <a:cs typeface="Calibri"/>
              </a:rPr>
              <a:t>ίσι</a:t>
            </a:r>
            <a:r>
              <a:rPr lang="en-US" sz="2000">
                <a:cs typeface="Calibri"/>
              </a:rPr>
              <a:t>α </a:t>
            </a:r>
            <a:r>
              <a:rPr lang="en-US" sz="2000" err="1">
                <a:cs typeface="Calibri"/>
              </a:rPr>
              <a:t>τους</a:t>
            </a:r>
            <a:r>
              <a:rPr lang="en-US" sz="2000">
                <a:cs typeface="Calibri"/>
              </a:rPr>
              <a:t> π</a:t>
            </a:r>
            <a:r>
              <a:rPr lang="en-US" sz="2000" err="1">
                <a:cs typeface="Calibri"/>
              </a:rPr>
              <a:t>ρογράμμ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τος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του</a:t>
            </a:r>
            <a:r>
              <a:rPr lang="en-US" sz="2000">
                <a:cs typeface="Calibri"/>
              </a:rPr>
              <a:t> ΣΕΒ </a:t>
            </a:r>
            <a:r>
              <a:rPr lang="en-US" sz="2000" err="1">
                <a:cs typeface="Calibri"/>
              </a:rPr>
              <a:t>στο</a:t>
            </a:r>
            <a:r>
              <a:rPr lang="en-US" sz="2000">
                <a:cs typeface="Calibri"/>
              </a:rPr>
              <a:t> AUEB. </a:t>
            </a:r>
          </a:p>
          <a:p>
            <a:r>
              <a:rPr lang="en-US" sz="2000" err="1">
                <a:cs typeface="Calibri"/>
              </a:rPr>
              <a:t>Σύμφων</a:t>
            </a:r>
            <a:r>
              <a:rPr lang="en-US" sz="2000">
                <a:cs typeface="Calibri"/>
              </a:rPr>
              <a:t>α </a:t>
            </a:r>
            <a:r>
              <a:rPr lang="en-US" sz="2000" err="1">
                <a:cs typeface="Calibri"/>
              </a:rPr>
              <a:t>με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το</a:t>
            </a:r>
            <a:r>
              <a:rPr lang="en-US" sz="2000">
                <a:cs typeface="Calibri"/>
              </a:rPr>
              <a:t> domain model π</a:t>
            </a:r>
            <a:r>
              <a:rPr lang="en-US" sz="2000" err="1">
                <a:cs typeface="Calibri"/>
              </a:rPr>
              <a:t>ου</a:t>
            </a:r>
            <a:r>
              <a:rPr lang="en-US" sz="2000">
                <a:cs typeface="Calibri"/>
              </a:rPr>
              <a:t> μας </a:t>
            </a:r>
            <a:r>
              <a:rPr lang="en-US" sz="2000" err="1">
                <a:cs typeface="Calibri"/>
              </a:rPr>
              <a:t>δώθηκε</a:t>
            </a:r>
            <a:r>
              <a:rPr lang="en-US" sz="2000">
                <a:cs typeface="Calibri"/>
              </a:rPr>
              <a:t>  π</a:t>
            </a:r>
            <a:r>
              <a:rPr lang="en-US" sz="2000" err="1">
                <a:cs typeface="Calibri"/>
              </a:rPr>
              <a:t>ρέ</a:t>
            </a:r>
            <a:r>
              <a:rPr lang="en-US" sz="2000">
                <a:cs typeface="Calibri"/>
              </a:rPr>
              <a:t>π</a:t>
            </a:r>
            <a:r>
              <a:rPr lang="en-US" sz="2000" err="1">
                <a:cs typeface="Calibri"/>
              </a:rPr>
              <a:t>ει</a:t>
            </a:r>
            <a:r>
              <a:rPr lang="en-US" sz="2000">
                <a:cs typeface="Calibri"/>
              </a:rPr>
              <a:t> να </a:t>
            </a:r>
            <a:r>
              <a:rPr lang="en-US" sz="2000" err="1">
                <a:cs typeface="Calibri"/>
              </a:rPr>
              <a:t>δημιουργήσουμε</a:t>
            </a:r>
            <a:r>
              <a:rPr lang="en-US" sz="2000">
                <a:cs typeface="Calibri"/>
              </a:rPr>
              <a:t>  τα α</a:t>
            </a:r>
            <a:r>
              <a:rPr lang="en-US" sz="2000" err="1">
                <a:cs typeface="Calibri"/>
              </a:rPr>
              <a:t>ντίστοιχ</a:t>
            </a:r>
            <a:r>
              <a:rPr lang="en-US" sz="2000">
                <a:cs typeface="Calibri"/>
              </a:rPr>
              <a:t>α </a:t>
            </a:r>
          </a:p>
          <a:p>
            <a:r>
              <a:rPr lang="en-US" sz="2000">
                <a:ea typeface="+mn-lt"/>
                <a:cs typeface="+mn-lt"/>
              </a:rPr>
              <a:t>DAO/DTO/Service Layer/Controllers/Web Pages</a:t>
            </a:r>
          </a:p>
          <a:p>
            <a:r>
              <a:rPr lang="en-US" sz="2000" err="1">
                <a:cs typeface="Calibri"/>
              </a:rPr>
              <a:t>χρησιμο</a:t>
            </a:r>
            <a:r>
              <a:rPr lang="en-US" sz="2000">
                <a:cs typeface="Calibri"/>
              </a:rPr>
              <a:t>π</a:t>
            </a:r>
            <a:r>
              <a:rPr lang="en-US" sz="2000" err="1">
                <a:cs typeface="Calibri"/>
              </a:rPr>
              <a:t>οιώντ</a:t>
            </a:r>
            <a:r>
              <a:rPr lang="en-US" sz="2000">
                <a:cs typeface="Calibri"/>
              </a:rPr>
              <a:t>ας β</a:t>
            </a:r>
            <a:r>
              <a:rPr lang="en-US" sz="2000" err="1">
                <a:cs typeface="Calibri"/>
              </a:rPr>
              <a:t>άση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δεδομένων</a:t>
            </a:r>
            <a:r>
              <a:rPr lang="en-US" sz="2000">
                <a:cs typeface="Calibri"/>
              </a:rPr>
              <a:t> MSSQLSERVER,</a:t>
            </a:r>
          </a:p>
          <a:p>
            <a:r>
              <a:rPr lang="en-US" sz="2000">
                <a:cs typeface="Calibri"/>
              </a:rPr>
              <a:t>C# και ASP .NET </a:t>
            </a:r>
            <a:r>
              <a:rPr lang="en-US" sz="2000" err="1">
                <a:cs typeface="Calibri"/>
              </a:rPr>
              <a:t>με</a:t>
            </a:r>
            <a:r>
              <a:rPr lang="en-US" sz="2000">
                <a:cs typeface="Calibri"/>
              </a:rPr>
              <a:t> Razor Pages και Web Front-End 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HTML/CSS/JavaScript </a:t>
            </a:r>
            <a:endParaRPr lang="en-US" sz="200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68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000">
                <a:cs typeface="Calibri Light"/>
              </a:rPr>
              <a:t>SERVICE LAYER DELETE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3597B9BC-CDA2-4AEA-385D-F0E59D1A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14689"/>
            <a:ext cx="4256314" cy="333025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F038C1-49AD-2D98-E9E2-60A4101E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3" y="128778"/>
            <a:ext cx="4909456" cy="333472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F92F7A7-108E-6D7E-48C8-2CFC15EB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6" y="3699293"/>
            <a:ext cx="4256314" cy="316055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E78A020-2930-7EC9-EA94-AFBBB2242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43" y="3699293"/>
            <a:ext cx="4909456" cy="31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9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3600">
                <a:cs typeface="Calibri Light"/>
              </a:rPr>
              <a:t>SERVICE LAYER CONVERT METHOD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995367B4-C086-A8DD-C3F0-E83E88E0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04567"/>
            <a:ext cx="4256314" cy="33287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E0CFB0-01A4-5D59-07E0-F42FAF90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2" y="104565"/>
            <a:ext cx="4909457" cy="333961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C7678E3-A76F-6394-A960-A199DED14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6" y="3696350"/>
            <a:ext cx="4256314" cy="3166442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E27C312F-B2FB-94D5-8D26-F42879B0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43" y="3693172"/>
            <a:ext cx="4909457" cy="31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00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0" name="Straight Connector 27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1" name="Straight Connector 27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Connector 28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3" name="Straight Connector 28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28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3116771" y="3149735"/>
            <a:ext cx="7192175" cy="606277"/>
          </a:xfrm>
        </p:spPr>
        <p:txBody>
          <a:bodyPr anchor="t">
            <a:noAutofit/>
          </a:bodyPr>
          <a:lstStyle/>
          <a:p>
            <a:r>
              <a:rPr lang="en-US" sz="4800">
                <a:cs typeface="Calibri Light"/>
              </a:rPr>
              <a:t>VALIDATOR</a:t>
            </a:r>
          </a:p>
        </p:txBody>
      </p:sp>
      <p:sp>
        <p:nvSpPr>
          <p:cNvPr id="335" name="Rectangle 305">
            <a:extLst>
              <a:ext uri="{FF2B5EF4-FFF2-40B4-BE49-F238E27FC236}">
                <a16:creationId xmlns:a16="http://schemas.microsoft.com/office/drawing/2014/main" id="{FD1C2D03-7C47-4A05-9A59-7F8F742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900" y="-12406"/>
            <a:ext cx="5105326" cy="345453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Connector 307">
            <a:extLst>
              <a:ext uri="{FF2B5EF4-FFF2-40B4-BE49-F238E27FC236}">
                <a16:creationId xmlns:a16="http://schemas.microsoft.com/office/drawing/2014/main" id="{827752EF-DAA7-4BF0-A506-7BB5FF033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9274" y="160818"/>
            <a:ext cx="5051710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DA23E763-79C7-9C3B-B5CB-ABBDB2B5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3" y="102650"/>
            <a:ext cx="5475513" cy="353938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54FBDB9-8DE1-A9E3-B69F-AEF6F0D1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4" y="102649"/>
            <a:ext cx="5595255" cy="3539385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CC958CD-80D7-BF04-9308-E80EF86C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2" y="3768935"/>
            <a:ext cx="5475514" cy="307570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AF11552-A5EC-29E2-E89E-5944BCBF6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3" y="3768935"/>
            <a:ext cx="5595256" cy="30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416325-6AFC-EC94-048F-0C2B69DF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91" y="1489184"/>
            <a:ext cx="1477963" cy="2278063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A41970F6-E936-C39E-84DF-0D654DA8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782" y="2098656"/>
            <a:ext cx="1853744" cy="125980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3EAC874-2125-9F36-E5AF-DAB617B0F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55" y="3931760"/>
            <a:ext cx="1390650" cy="138906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97CC25E-4E3C-DBF6-737B-CA0EE830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456" y="5447626"/>
            <a:ext cx="1463718" cy="1376363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C7E9A2B-45E8-9301-6701-7A7F48DD7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112" y="3871478"/>
            <a:ext cx="1452563" cy="145256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A23211B-0E2E-6B12-0F53-CC3D2CD93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3699" y="5405916"/>
            <a:ext cx="1468241" cy="1452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RAZOR PAGES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81827EA-5963-AD8C-101C-56CE1FBA2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620" y="3100209"/>
            <a:ext cx="5984239" cy="4308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Φτιάχνουμε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 4 φα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κέλους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 1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γι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α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κάθε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π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ίν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ακα και 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γι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α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τον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κάθε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φάκελο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πα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τάμε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δεξί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κλικ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στον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φάκελο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και new Razor Page. Razor Page – Empty και ξα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νά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Razor Page empty και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κάνουμε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α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υτό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4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φορές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γι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index.cshtml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create.cshtml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update.cshtml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delete.cshtml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0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STUDENT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(INDEX, CREATE)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EE902379-619F-3F6A-C033-6C1D6227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7" y="1388994"/>
            <a:ext cx="5466080" cy="2419059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FE909859-1C7A-5C8F-E406-08A2FDE3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" y="3807707"/>
            <a:ext cx="5445760" cy="3055369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A39B23A3-0D55-4BF5-E643-87E5A412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103" y="1408564"/>
            <a:ext cx="6096000" cy="2398988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1F5DDEBC-5519-2BA6-AA53-E7E861664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103" y="3809266"/>
            <a:ext cx="6096000" cy="874951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D1F4805A-2E30-ECB2-E7E3-08BB82E1C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542" y="4682292"/>
            <a:ext cx="6035040" cy="21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STUDENT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(UPDATE, DELETE)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1ECC561E-22B6-9F48-E2CF-6438F4A4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" y="2993931"/>
            <a:ext cx="4547505" cy="3305334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A161C60-9F77-4BFA-5F1E-59CDF213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" y="6286186"/>
            <a:ext cx="4547505" cy="558800"/>
          </a:xfrm>
          <a:prstGeom prst="rect">
            <a:avLst/>
          </a:prstGeom>
        </p:spPr>
      </p:pic>
      <p:pic>
        <p:nvPicPr>
          <p:cNvPr id="23" name="Picture 23" descr="Text&#10;&#10;Description automatically generated">
            <a:extLst>
              <a:ext uri="{FF2B5EF4-FFF2-40B4-BE49-F238E27FC236}">
                <a16:creationId xmlns:a16="http://schemas.microsoft.com/office/drawing/2014/main" id="{1E6DE134-B7B1-C384-C01F-320A2241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717" y="1394843"/>
            <a:ext cx="3961426" cy="5193846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3860918-2697-A56E-D484-BD8348F62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162" y="6584383"/>
            <a:ext cx="3964485" cy="279035"/>
          </a:xfrm>
          <a:prstGeom prst="rect">
            <a:avLst/>
          </a:prstGeom>
        </p:spPr>
      </p:pic>
      <p:pic>
        <p:nvPicPr>
          <p:cNvPr id="25" name="Picture 25" descr="Text&#10;&#10;Description automatically generated">
            <a:extLst>
              <a:ext uri="{FF2B5EF4-FFF2-40B4-BE49-F238E27FC236}">
                <a16:creationId xmlns:a16="http://schemas.microsoft.com/office/drawing/2014/main" id="{94F642BC-68B3-DD45-625A-E1ED30E9E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812" y="1341178"/>
            <a:ext cx="3670403" cy="5514538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58C5EFE0-918E-E29C-4EAF-E50F4A9C4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509" y="4898"/>
            <a:ext cx="3676388" cy="129318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365F56-26BC-47A6-4432-BD9F31C1A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3" y="3515"/>
            <a:ext cx="3828789" cy="3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TEACHER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(INDEX, CREATE)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42BA7BC-AAD7-A324-FA1D-76F65D03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" y="595"/>
            <a:ext cx="3933172" cy="380881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F4ACFE1-28C5-55E0-05E1-1D04309D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" y="3811786"/>
            <a:ext cx="5947774" cy="304442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04C059B-75C1-D038-EBD3-210615D95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578" y="-2535"/>
            <a:ext cx="3776597" cy="291737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DEBB384-75B1-F4AE-E0FB-030BBC0A5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578" y="2865751"/>
            <a:ext cx="3776597" cy="959485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AF5D731-ABFC-E96C-D878-FD8613807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825" y="3820780"/>
            <a:ext cx="6104350" cy="30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TEACHER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(UPDATE, DELETE)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4FDD925-F049-38F0-C0D1-AF3BB8E4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" y="8009"/>
            <a:ext cx="3818350" cy="381485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43CF02-96F6-32BB-5C8A-0204ABE1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" y="3814791"/>
            <a:ext cx="3818350" cy="27565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71D7BA5-965A-CA3D-8617-D3AB8DFA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" y="6573294"/>
            <a:ext cx="3818350" cy="287573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BD1D09B-DE4B-F7B1-037E-F41C086B9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264" y="1392903"/>
            <a:ext cx="4716048" cy="5105591"/>
          </a:xfrm>
          <a:prstGeom prst="rect">
            <a:avLst/>
          </a:prstGeom>
        </p:spPr>
      </p:pic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742EE696-1554-19DA-E1FE-A3CAAB757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263" y="6505846"/>
            <a:ext cx="4716049" cy="33896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FA0C17C-574F-4B5B-303F-28C80FCFA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962" y="3349"/>
            <a:ext cx="3672213" cy="1329410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FEABCC55-DFA8-BADA-0F5B-8446A3DE8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962" y="1397881"/>
            <a:ext cx="3672213" cy="54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COURSE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(INDEX, CREATE)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E4FD96A-289E-7ECF-E158-8D650269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41" y="4057"/>
            <a:ext cx="3974926" cy="238227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7227459-4DEE-41BE-7723-26FA1A9B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41" y="2391106"/>
            <a:ext cx="3974926" cy="134510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64405B8E-71BD-50F3-172A-7B36B9ED0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441" y="3701674"/>
            <a:ext cx="3922734" cy="2513089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8E8E9C72-0F7B-A889-612E-47B6943F3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41" y="6205898"/>
            <a:ext cx="3922734" cy="657027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2D8D54C-4DD2-D845-06F0-AC003D742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09"/>
            <a:ext cx="4006241" cy="4257231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06B40B0F-BA05-B4AD-85DD-72173307F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3715" y="1397117"/>
            <a:ext cx="4288076" cy="4721381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42308244-1F6F-B1E9-9DE4-56CCF0CBA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3715" y="6112019"/>
            <a:ext cx="4288076" cy="70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COURSE RAZOR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2200" dirty="0">
                <a:solidFill>
                  <a:schemeClr val="bg1"/>
                </a:solidFill>
              </a:rPr>
              <a:t>(UPDATE, DELETE)</a:t>
            </a:r>
            <a:br>
              <a:rPr lang="en-US" sz="2200" kern="1200" dirty="0"/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2200" dirty="0">
                <a:solidFill>
                  <a:schemeClr val="bg1"/>
                </a:solidFill>
              </a:rPr>
              <a:t>VIEW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</a:p>
        </p:txBody>
      </p:sp>
      <p:pic>
        <p:nvPicPr>
          <p:cNvPr id="5" name="Picture 11" descr="Text&#10;&#10;Description automatically generated">
            <a:extLst>
              <a:ext uri="{FF2B5EF4-FFF2-40B4-BE49-F238E27FC236}">
                <a16:creationId xmlns:a16="http://schemas.microsoft.com/office/drawing/2014/main" id="{D837CE52-F4EF-C72A-FFC1-129B72F7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" y="5556"/>
            <a:ext cx="3818350" cy="3433549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6E6F8FD-150E-4D94-DF51-C0E129111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5" y="3427158"/>
            <a:ext cx="3828789" cy="1882588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6EB66BFC-6E1C-A5F2-466D-4F021DCD2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" y="5317207"/>
            <a:ext cx="3818350" cy="1568024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EEAA8C94-06C2-1B50-3562-01C04EA0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263" y="1337153"/>
            <a:ext cx="4716049" cy="3348624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93E2D2BE-7548-7F89-3341-F4C810FE5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263" y="4686751"/>
            <a:ext cx="4716049" cy="2202634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2E522B6-3C13-F326-B33C-5A00664CD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962" y="-2344"/>
            <a:ext cx="3672213" cy="1340799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9493E75E-56B6-9B29-AD51-47F559C215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962" y="1397255"/>
            <a:ext cx="3672213" cy="4282694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8DCB832A-4272-6F40-E767-66FB051D3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963" y="5671110"/>
            <a:ext cx="3672213" cy="11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1571352"/>
            <a:ext cx="4023360" cy="1192454"/>
          </a:xfrm>
        </p:spPr>
        <p:txBody>
          <a:bodyPr anchor="b">
            <a:normAutofit fontScale="90000"/>
          </a:bodyPr>
          <a:lstStyle/>
          <a:p>
            <a:r>
              <a:rPr lang="en-US" sz="4800" err="1">
                <a:cs typeface="Calibri Light"/>
              </a:rPr>
              <a:t>Ανάλυση</a:t>
            </a:r>
            <a:r>
              <a:rPr lang="en-US" sz="4800">
                <a:cs typeface="Calibri Light"/>
              </a:rPr>
              <a:t> </a:t>
            </a:r>
            <a:r>
              <a:rPr lang="en-US" sz="4800" err="1">
                <a:cs typeface="Calibri Light"/>
              </a:rPr>
              <a:t>Προ</a:t>
            </a:r>
            <a:r>
              <a:rPr lang="en-US" sz="4800">
                <a:cs typeface="Calibri Light"/>
              </a:rPr>
              <a:t>β</a:t>
            </a:r>
            <a:r>
              <a:rPr lang="en-US" sz="4800" err="1">
                <a:cs typeface="Calibri Light"/>
              </a:rPr>
              <a:t>λήμ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τος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3076828"/>
            <a:ext cx="5984239" cy="3410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Η </a:t>
            </a:r>
            <a:r>
              <a:rPr lang="en-US" sz="2000" err="1">
                <a:cs typeface="Calibri"/>
              </a:rPr>
              <a:t>μεγ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λύτερη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δυσκολί</a:t>
            </a:r>
            <a:r>
              <a:rPr lang="en-US" sz="2000">
                <a:cs typeface="Calibri"/>
              </a:rPr>
              <a:t>α </a:t>
            </a:r>
            <a:r>
              <a:rPr lang="en-US" sz="2000" err="1">
                <a:cs typeface="Calibri"/>
              </a:rPr>
              <a:t>σε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τέτοιου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είδους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εφ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ρμογές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είν</a:t>
            </a:r>
            <a:r>
              <a:rPr lang="en-US" sz="2000">
                <a:cs typeface="Calibri"/>
              </a:rPr>
              <a:t>αι ο </a:t>
            </a:r>
            <a:r>
              <a:rPr lang="en-US" sz="2000" err="1">
                <a:cs typeface="Calibri"/>
              </a:rPr>
              <a:t>μεγάλος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όγκος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τους</a:t>
            </a:r>
            <a:r>
              <a:rPr lang="en-US" sz="2000">
                <a:cs typeface="Calibri"/>
              </a:rPr>
              <a:t> κα</a:t>
            </a:r>
            <a:r>
              <a:rPr lang="en-US" sz="2000" err="1">
                <a:cs typeface="Calibri"/>
              </a:rPr>
              <a:t>θώς</a:t>
            </a:r>
            <a:r>
              <a:rPr lang="en-US" sz="2000">
                <a:cs typeface="Calibri"/>
              </a:rPr>
              <a:t> και </a:t>
            </a:r>
            <a:r>
              <a:rPr lang="en-US" sz="2000" err="1">
                <a:cs typeface="Calibri"/>
              </a:rPr>
              <a:t>το</a:t>
            </a:r>
            <a:r>
              <a:rPr lang="en-US" sz="2000">
                <a:cs typeface="Calibri"/>
              </a:rPr>
              <a:t> π</a:t>
            </a:r>
            <a:r>
              <a:rPr lang="en-US" sz="2000" err="1">
                <a:cs typeface="Calibri"/>
              </a:rPr>
              <a:t>άντρεμ</a:t>
            </a:r>
            <a:r>
              <a:rPr lang="en-US" sz="2000">
                <a:cs typeface="Calibri"/>
              </a:rPr>
              <a:t>α π</a:t>
            </a:r>
            <a:r>
              <a:rPr lang="en-US" sz="2000" err="1">
                <a:cs typeface="Calibri"/>
              </a:rPr>
              <a:t>ολλών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τεχνολογιών</a:t>
            </a:r>
            <a:r>
              <a:rPr lang="en-US" sz="2000">
                <a:cs typeface="Calibri"/>
              </a:rPr>
              <a:t> και </a:t>
            </a:r>
            <a:r>
              <a:rPr lang="en-US" sz="2000" err="1">
                <a:cs typeface="Calibri"/>
              </a:rPr>
              <a:t>μεθοδολογιών</a:t>
            </a:r>
            <a:r>
              <a:rPr lang="en-US" sz="2000">
                <a:cs typeface="Calibri"/>
              </a:rPr>
              <a:t> μα</a:t>
            </a:r>
            <a:r>
              <a:rPr lang="en-US" sz="2000" err="1">
                <a:cs typeface="Calibri"/>
              </a:rPr>
              <a:t>ζί</a:t>
            </a:r>
            <a:r>
              <a:rPr lang="en-US" sz="2000">
                <a:cs typeface="Calibri"/>
              </a:rPr>
              <a:t> όπ</a:t>
            </a:r>
            <a:r>
              <a:rPr lang="en-US" sz="2000" err="1">
                <a:cs typeface="Calibri"/>
              </a:rPr>
              <a:t>ως</a:t>
            </a:r>
            <a:r>
              <a:rPr lang="en-US" sz="2000">
                <a:cs typeface="Calibri"/>
              </a:rPr>
              <a:t> και η απ</a:t>
            </a:r>
            <a:r>
              <a:rPr lang="en-US" sz="2000" err="1">
                <a:cs typeface="Calibri"/>
              </a:rPr>
              <a:t>ρο</a:t>
            </a:r>
            <a:r>
              <a:rPr lang="en-US" sz="2000">
                <a:cs typeface="Calibri"/>
              </a:rPr>
              <a:t>β</a:t>
            </a:r>
            <a:r>
              <a:rPr lang="en-US" sz="2000" err="1">
                <a:cs typeface="Calibri"/>
              </a:rPr>
              <a:t>λημάτιστη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λειτουργί</a:t>
            </a:r>
            <a:r>
              <a:rPr lang="en-US" sz="2000">
                <a:cs typeface="Calibri"/>
              </a:rPr>
              <a:t>α </a:t>
            </a:r>
            <a:r>
              <a:rPr lang="en-US" sz="2000" err="1">
                <a:cs typeface="Calibri"/>
              </a:rPr>
              <a:t>όλων</a:t>
            </a:r>
            <a:r>
              <a:rPr lang="en-US" sz="2000">
                <a:cs typeface="Calibri"/>
              </a:rPr>
              <a:t> α</a:t>
            </a:r>
            <a:r>
              <a:rPr lang="en-US" sz="2000" err="1">
                <a:cs typeface="Calibri"/>
              </a:rPr>
              <a:t>υτών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χωρίς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σφάλμ</a:t>
            </a:r>
            <a:r>
              <a:rPr lang="en-US" sz="2000">
                <a:cs typeface="Calibri"/>
              </a:rPr>
              <a:t>ατα</a:t>
            </a: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15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STUDENTCOURSE RAZOR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1800" dirty="0">
                <a:solidFill>
                  <a:schemeClr val="bg1"/>
                </a:solidFill>
              </a:rPr>
              <a:t>(INDEX, CREATE)</a:t>
            </a:r>
            <a:br>
              <a:rPr lang="en-US" sz="1800" kern="1200" dirty="0"/>
            </a:b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1800" dirty="0">
                <a:solidFill>
                  <a:schemeClr val="bg1"/>
                </a:solidFill>
              </a:rPr>
              <a:t>VIEW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  <a:endParaRPr lang="en-US" sz="18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A42FFC2-1F21-3186-EA01-84236A62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98"/>
            <a:ext cx="3964487" cy="379077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06DA080-0762-8B18-EDD8-B87F030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305999"/>
            <a:ext cx="4319391" cy="385978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7091A67-3B61-96EA-64C9-909F8D14D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38" y="5168075"/>
            <a:ext cx="4308953" cy="167839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CD70CAD-877F-C46A-C20E-5930F0788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140" y="5215"/>
            <a:ext cx="3787035" cy="2390391"/>
          </a:xfrm>
          <a:prstGeom prst="rect">
            <a:avLst/>
          </a:prstGeom>
        </p:spPr>
      </p:pic>
      <p:pic>
        <p:nvPicPr>
          <p:cNvPr id="8" name="Picture 15" descr="Text&#10;&#10;Description automatically generated">
            <a:extLst>
              <a:ext uri="{FF2B5EF4-FFF2-40B4-BE49-F238E27FC236}">
                <a16:creationId xmlns:a16="http://schemas.microsoft.com/office/drawing/2014/main" id="{93D0E43C-4BC6-F527-D97D-190F1FE80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139" y="2359958"/>
            <a:ext cx="3787035" cy="1344768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246BDB38-F36D-4E3A-D18E-5AE142A45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140" y="3703220"/>
            <a:ext cx="3787035" cy="2186407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D2C1451A-E708-0E5D-DDFF-3649A2AAB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9140" y="5880940"/>
            <a:ext cx="3787035" cy="9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F6889D-0E60-95F9-3524-372C1DF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" y="1395238"/>
            <a:ext cx="8525027" cy="5463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53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STUDENTCOURSE RAZOR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PAGES</a:t>
            </a:r>
            <a:r>
              <a:rPr lang="en-US" sz="1600" dirty="0">
                <a:solidFill>
                  <a:schemeClr val="bg1"/>
                </a:solidFill>
              </a:rPr>
              <a:t>(UPDATE, DELETE)</a:t>
            </a:r>
            <a:br>
              <a:rPr lang="en-US" sz="1600" kern="1200" dirty="0"/>
            </a:b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(CONTROLLER AND </a:t>
            </a:r>
            <a:r>
              <a:rPr lang="en-US" sz="1600" dirty="0">
                <a:solidFill>
                  <a:schemeClr val="bg1"/>
                </a:solidFill>
              </a:rPr>
              <a:t>VIEW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LAYERS)</a:t>
            </a:r>
            <a:endParaRPr lang="en-US" sz="16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5F94FCC-9046-CF31-58DB-C232C52D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" y="3265"/>
            <a:ext cx="4110623" cy="3312866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2EE386B-8FFF-A881-9C17-F7B0B2E5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5" y="3324433"/>
            <a:ext cx="4110624" cy="1649627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6DFAC1D2-FD0A-8B37-6478-3F41BE95D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" y="4986316"/>
            <a:ext cx="4110624" cy="1885340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4CFFAF06-4174-4561-B2E5-45EB7CB47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537" y="1401339"/>
            <a:ext cx="4308953" cy="419102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14F4DC-EC2C-6DA8-5B78-009C55EAC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537" y="5591173"/>
            <a:ext cx="4308953" cy="1270613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8BB659D5-52AF-5FD0-B69C-C5A2EA4B5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141" y="1671"/>
            <a:ext cx="3787034" cy="1656354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B7715446-F82E-5BC9-69EC-78592157D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9140" y="1663804"/>
            <a:ext cx="3787034" cy="3499077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E8FD118A-8544-B55D-E69E-5189485E8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9140" y="5125702"/>
            <a:ext cx="3787035" cy="17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1216448"/>
            <a:ext cx="4023360" cy="754043"/>
          </a:xfrm>
        </p:spPr>
        <p:txBody>
          <a:bodyPr anchor="b">
            <a:normAutofit fontScale="90000"/>
          </a:bodyPr>
          <a:lstStyle/>
          <a:p>
            <a:r>
              <a:rPr lang="en-US" sz="4800" dirty="0">
                <a:cs typeface="Calibri Light"/>
              </a:rPr>
              <a:t>SHARED/LAYOUT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2450526"/>
            <a:ext cx="5984239" cy="428745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cs typeface="Calibri" panose="020F0502020204030204"/>
              </a:rPr>
              <a:t>Το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κοινό</a:t>
            </a:r>
            <a:r>
              <a:rPr lang="en-US" sz="2000" dirty="0">
                <a:cs typeface="Calibri" panose="020F0502020204030204"/>
              </a:rPr>
              <a:t> layout </a:t>
            </a:r>
            <a:r>
              <a:rPr lang="en-US" sz="2000" dirty="0" err="1">
                <a:cs typeface="Calibri" panose="020F0502020204030204"/>
              </a:rPr>
              <a:t>όλων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των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σελίδων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το</a:t>
            </a:r>
            <a:r>
              <a:rPr lang="en-US" sz="2000" dirty="0">
                <a:cs typeface="Calibri" panose="020F0502020204030204"/>
              </a:rPr>
              <a:t> οπ</a:t>
            </a:r>
            <a:r>
              <a:rPr lang="en-US" sz="2000" dirty="0" err="1">
                <a:cs typeface="Calibri" panose="020F0502020204030204"/>
              </a:rPr>
              <a:t>οίο</a:t>
            </a:r>
            <a:r>
              <a:rPr lang="en-US" sz="2000" dirty="0">
                <a:cs typeface="Calibri" panose="020F0502020204030204"/>
              </a:rPr>
              <a:t> π</a:t>
            </a:r>
            <a:r>
              <a:rPr lang="en-US" sz="2000" dirty="0" err="1">
                <a:cs typeface="Calibri" panose="020F0502020204030204"/>
              </a:rPr>
              <a:t>εριέχει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το</a:t>
            </a:r>
            <a:r>
              <a:rPr lang="en-US" sz="2000" dirty="0">
                <a:cs typeface="Calibri" panose="020F0502020204030204"/>
              </a:rPr>
              <a:t>  menu και </a:t>
            </a:r>
            <a:r>
              <a:rPr lang="en-US" sz="2000" dirty="0" err="1">
                <a:cs typeface="Calibri" panose="020F0502020204030204"/>
              </a:rPr>
              <a:t>τo</a:t>
            </a:r>
            <a:r>
              <a:rPr lang="en-US" sz="2000" dirty="0">
                <a:cs typeface="Calibri" panose="020F0502020204030204"/>
              </a:rPr>
              <a:t> footer</a:t>
            </a:r>
            <a:endParaRPr lang="en-US" dirty="0"/>
          </a:p>
          <a:p>
            <a:endParaRPr lang="en-US" sz="2000">
              <a:cs typeface="Calibri" panose="020F0502020204030204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2B908B2-20D8-BB8E-87DB-9778C608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78" y="-47877"/>
            <a:ext cx="5999966" cy="3957945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3D10873-5D1D-FDF9-9C34-4B15D4C93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24" y="3915481"/>
            <a:ext cx="6114789" cy="2189858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FC6E37B4-2EAB-A8E1-9451-1E0EC80F4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25" y="6041787"/>
            <a:ext cx="6104349" cy="8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89B55DF-07E5-FA0A-1402-23508344D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487" b="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6" r="-1" b="9386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53" name="Rectangle 1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ΕΠΙΔΕΙΞΗ ΚΑΙ ΕΛΕΓΧΟΣ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Αρχική σελίδα εμφάνιση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4" name="Straight Connector 1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A4031FF-10AA-AC8A-E6CE-B4DF9F61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35" y="-12"/>
            <a:ext cx="7644064" cy="68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49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67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724858"/>
            <a:ext cx="4375151" cy="23083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6100">
                <a:solidFill>
                  <a:schemeClr val="bg1"/>
                </a:solidFill>
              </a:rPr>
              <a:t>ΕΠΙΔΕΙΞΗ ΚΑΙ ΕΛΕΓΧΟΣ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Αρχική σελίδα κώδικας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4" name="Group 169">
            <a:extLst>
              <a:ext uri="{FF2B5EF4-FFF2-40B4-BE49-F238E27FC236}">
                <a16:creationId xmlns:a16="http://schemas.microsoft.com/office/drawing/2014/main" id="{6C9B5098-7722-4D8E-A5A6-44E6AA2EE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C5DE6B4-C26A-40A1-9695-34DA0FA16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205" name="Freeform: Shape 174">
                <a:extLst>
                  <a:ext uri="{FF2B5EF4-FFF2-40B4-BE49-F238E27FC236}">
                    <a16:creationId xmlns:a16="http://schemas.microsoft.com/office/drawing/2014/main" id="{23377864-4099-4A86-A171-A3F354F9E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175">
                <a:extLst>
                  <a:ext uri="{FF2B5EF4-FFF2-40B4-BE49-F238E27FC236}">
                    <a16:creationId xmlns:a16="http://schemas.microsoft.com/office/drawing/2014/main" id="{D2063333-816F-442C-A0E6-238F0678B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7" name="Group 171">
              <a:extLst>
                <a:ext uri="{FF2B5EF4-FFF2-40B4-BE49-F238E27FC236}">
                  <a16:creationId xmlns:a16="http://schemas.microsoft.com/office/drawing/2014/main" id="{C9921A5F-4D4C-42B7-98D9-645B73D4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FA6116F-BE83-42B4-8BDA-6EAC8FA16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173">
                <a:extLst>
                  <a:ext uri="{FF2B5EF4-FFF2-40B4-BE49-F238E27FC236}">
                    <a16:creationId xmlns:a16="http://schemas.microsoft.com/office/drawing/2014/main" id="{EEA09B1D-9740-4D06-93FD-71978CC5E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716AE981-2C0D-8C92-1BE6-C88E25C0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1" y="53346"/>
            <a:ext cx="5819679" cy="355892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C62F382-1762-3714-38B5-EE345212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62" y="3614927"/>
            <a:ext cx="5873340" cy="26681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C8609C-AC3A-E4BC-2DB3-8C2374170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90" y="6279751"/>
            <a:ext cx="5819679" cy="5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3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58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60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75A5203-FF4F-6F5D-7038-0C9356D9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21" y="2549"/>
            <a:ext cx="6715103" cy="2624764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98E595-4262-418E-0454-7779959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22" y="2631181"/>
            <a:ext cx="6715102" cy="3291714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A4AF5D-5597-CC2E-9A75-160C8BC9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21" y="5928351"/>
            <a:ext cx="6715103" cy="92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966" y="835902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ΕΠΙΔΕΙΞΗ ΚΑΙ ΕΛΕΓΧΟΣ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66" y="4066827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r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Privacy Policy </a:t>
            </a:r>
            <a:r>
              <a:rPr lang="en-US" sz="1800" dirty="0" err="1">
                <a:solidFill>
                  <a:srgbClr val="FFFFFF"/>
                </a:solidFill>
              </a:rPr>
              <a:t>εμφάνιση</a:t>
            </a:r>
            <a:endParaRPr lang="en-US" sz="1800" dirty="0" err="1">
              <a:solidFill>
                <a:srgbClr val="FFFFFF"/>
              </a:solidFill>
              <a:cs typeface="Calibri" panose="020F0502020204030204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913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C581427B-D7DE-A6B0-3E12-F50F3E8C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" y="3313448"/>
            <a:ext cx="6133205" cy="3518772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CB37348C-D26D-C4AC-6048-62915241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137" y="3213302"/>
            <a:ext cx="5907825" cy="361536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2A088C-3C70-18B9-E8CC-785F513CA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722" y="2348"/>
            <a:ext cx="6176135" cy="330412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943604-3FFD-77AD-B08F-0D6432E36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36" y="-1206"/>
            <a:ext cx="5961485" cy="3218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6709" y="2970597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5554" y="2558165"/>
            <a:ext cx="5308243" cy="17251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INDEX STUDENTS, TEACHERS, COURSES, STUDENT COURSES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6145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5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F0B101A-B0AC-041B-D8FD-45BE1608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" y="-4315"/>
            <a:ext cx="6177565" cy="3324940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91C5ACB-1C88-BB74-E7B5-376253B6D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6" y="6417"/>
            <a:ext cx="6005847" cy="3217616"/>
          </a:xfrm>
          <a:prstGeom prst="rect">
            <a:avLst/>
          </a:prstGeom>
        </p:spPr>
      </p:pic>
      <p:pic>
        <p:nvPicPr>
          <p:cNvPr id="11" name="Picture 11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89102BE7-E6B4-3EF1-9F70-A3B389622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784" y="3322727"/>
            <a:ext cx="6177566" cy="3539588"/>
          </a:xfrm>
          <a:prstGeom prst="rect">
            <a:avLst/>
          </a:prstGeom>
        </p:spPr>
      </p:pic>
      <p:pic>
        <p:nvPicPr>
          <p:cNvPr id="13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90FD62-0951-9DDA-44B0-4CD0804F0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146" y="3215406"/>
            <a:ext cx="6080974" cy="364691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7498" y="2515235"/>
            <a:ext cx="5308243" cy="17251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CREATE STUDENTS, TEACHERS, COURSES, STUDENT COURSES(1) ΔΗΜΙΟΥΡΓΙΑ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075" y="2981330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9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991211C-85FF-E163-5C18-78BADA7E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83" y="-47245"/>
            <a:ext cx="6220495" cy="3378602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2CA0440-26E8-BDF3-13FD-CBABA20DE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6" y="-47243"/>
            <a:ext cx="6048777" cy="3271277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167B93-9E35-5002-CF4F-9F85AC230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" y="3322727"/>
            <a:ext cx="6091707" cy="3528856"/>
          </a:xfrm>
          <a:prstGeom prst="rect">
            <a:avLst/>
          </a:prstGeom>
        </p:spPr>
      </p:pic>
      <p:pic>
        <p:nvPicPr>
          <p:cNvPr id="9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96784B9-03C2-F9C1-95EF-66138E2C8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146" y="3226136"/>
            <a:ext cx="6091706" cy="36361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5780" y="2461573"/>
            <a:ext cx="5308243" cy="17251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CREATE STUDENTS, TEACHERS, COURSES, STUDENT COURSES(2) ΔΗΜΙΟΥΡΓΗΘΗΚΕ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075" y="2981330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87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5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85FB9-358B-6FB4-F2D2-F16DAAB9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" y="-47244"/>
            <a:ext cx="6134636" cy="3367869"/>
          </a:xfrm>
          <a:prstGeom prst="rect">
            <a:avLst/>
          </a:prstGeom>
        </p:spPr>
      </p:pic>
      <p:pic>
        <p:nvPicPr>
          <p:cNvPr id="10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AAC067C-4FE8-C3EC-3B16-54E0AC1DE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6" y="-4315"/>
            <a:ext cx="6048777" cy="3324940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DE8DF49-5AC3-F801-1536-CA18F8844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146" y="3311995"/>
            <a:ext cx="6091706" cy="35395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525" y="3965748"/>
            <a:ext cx="5308243" cy="1799199"/>
          </a:xfr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UPDATE STUDENTS, TEACHERS, COURSES (1) ΔΗΜΙΟΥΡΓΙΑ</a:t>
            </a: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Πα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τάμε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το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κουμ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πί update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δί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πλα από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το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row π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ου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θέλουμε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 να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γίνουν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οι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λλ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γές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π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ου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θέλουμε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1675" y="4007914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924174"/>
            <a:ext cx="4023360" cy="1839632"/>
          </a:xfrm>
        </p:spPr>
        <p:txBody>
          <a:bodyPr anchor="b">
            <a:normAutofit fontScale="90000"/>
          </a:bodyPr>
          <a:lstStyle/>
          <a:p>
            <a:r>
              <a:rPr lang="en-US" sz="4800" err="1">
                <a:cs typeface="Calibri Light"/>
              </a:rPr>
              <a:t>Σχεδι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σμός</a:t>
            </a:r>
            <a:r>
              <a:rPr lang="en-US" sz="4800">
                <a:cs typeface="Calibri Light"/>
              </a:rPr>
              <a:t> </a:t>
            </a:r>
            <a:r>
              <a:rPr lang="en-US" sz="4800" err="1">
                <a:cs typeface="Calibri Light"/>
              </a:rPr>
              <a:t>κομμάτι</a:t>
            </a:r>
            <a:r>
              <a:rPr lang="en-US" sz="4800">
                <a:cs typeface="Calibri Light"/>
              </a:rPr>
              <a:t> 1ο:</a:t>
            </a:r>
            <a:br>
              <a:rPr lang="en-US" sz="4800">
                <a:cs typeface="Calibri Light"/>
              </a:rPr>
            </a:br>
            <a:r>
              <a:rPr lang="en-US" sz="4800" err="1">
                <a:cs typeface="Calibri Light"/>
              </a:rPr>
              <a:t>Εφ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ρμογή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3170773"/>
            <a:ext cx="5984239" cy="3410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Θα </a:t>
            </a:r>
            <a:r>
              <a:rPr lang="en-US" sz="2000" err="1">
                <a:cs typeface="Calibri"/>
              </a:rPr>
              <a:t>υλο</a:t>
            </a:r>
            <a:r>
              <a:rPr lang="en-US" sz="2000">
                <a:cs typeface="Calibri"/>
              </a:rPr>
              <a:t>π</a:t>
            </a:r>
            <a:r>
              <a:rPr lang="en-US" sz="2000" err="1">
                <a:cs typeface="Calibri"/>
              </a:rPr>
              <a:t>οιήσουμε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την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εφ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ρμογή</a:t>
            </a:r>
            <a:r>
              <a:rPr lang="en-US" sz="2000">
                <a:cs typeface="Calibri"/>
              </a:rPr>
              <a:t> μας </a:t>
            </a:r>
            <a:r>
              <a:rPr lang="en-US" sz="2000" err="1">
                <a:cs typeface="Calibri"/>
              </a:rPr>
              <a:t>χρησιμο</a:t>
            </a:r>
            <a:r>
              <a:rPr lang="en-US" sz="2000">
                <a:cs typeface="Calibri"/>
              </a:rPr>
              <a:t>π</a:t>
            </a:r>
            <a:r>
              <a:rPr lang="en-US" sz="2000" err="1">
                <a:cs typeface="Calibri"/>
              </a:rPr>
              <a:t>οιώντ</a:t>
            </a:r>
            <a:r>
              <a:rPr lang="en-US" sz="2000">
                <a:cs typeface="Calibri"/>
              </a:rPr>
              <a:t>ας </a:t>
            </a:r>
            <a:r>
              <a:rPr lang="en-US" sz="2000" err="1">
                <a:cs typeface="Calibri"/>
              </a:rPr>
              <a:t>την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γλώσσ</a:t>
            </a:r>
            <a:r>
              <a:rPr lang="en-US" sz="2000">
                <a:cs typeface="Calibri"/>
              </a:rPr>
              <a:t>α π</a:t>
            </a:r>
            <a:r>
              <a:rPr lang="en-US" sz="2000" err="1">
                <a:cs typeface="Calibri"/>
              </a:rPr>
              <a:t>ρογρ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μμ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τισμού</a:t>
            </a:r>
            <a:r>
              <a:rPr lang="en-US" sz="2000">
                <a:cs typeface="Calibri"/>
              </a:rPr>
              <a:t> C# μα</a:t>
            </a:r>
            <a:r>
              <a:rPr lang="en-US" sz="2000" err="1">
                <a:cs typeface="Calibri"/>
              </a:rPr>
              <a:t>ζί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με</a:t>
            </a:r>
            <a:r>
              <a:rPr lang="en-US" sz="2000">
                <a:cs typeface="Calibri"/>
              </a:rPr>
              <a:t> ASP .NET </a:t>
            </a:r>
            <a:r>
              <a:rPr lang="en-US" sz="2000" err="1">
                <a:cs typeface="Calibri"/>
              </a:rPr>
              <a:t>με</a:t>
            </a:r>
            <a:endParaRPr lang="en-US" err="1"/>
          </a:p>
          <a:p>
            <a:r>
              <a:rPr lang="en-US">
                <a:cs typeface="Calibri" panose="020F0502020204030204"/>
              </a:rPr>
              <a:t>Razor Pages. Θα </a:t>
            </a:r>
            <a:r>
              <a:rPr lang="en-US" err="1">
                <a:cs typeface="Calibri" panose="020F0502020204030204"/>
              </a:rPr>
              <a:t>δημιουργήσουμε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τις</a:t>
            </a:r>
            <a:r>
              <a:rPr lang="en-US">
                <a:cs typeface="Calibri" panose="020F0502020204030204"/>
              </a:rPr>
              <a:t> pages </a:t>
            </a:r>
            <a:r>
              <a:rPr lang="en-US" err="1">
                <a:cs typeface="Calibri" panose="020F0502020204030204"/>
              </a:rPr>
              <a:t>γι</a:t>
            </a:r>
            <a:r>
              <a:rPr lang="en-US">
                <a:cs typeface="Calibri" panose="020F0502020204030204"/>
              </a:rPr>
              <a:t>α να </a:t>
            </a:r>
            <a:r>
              <a:rPr lang="en-US" err="1">
                <a:cs typeface="Calibri" panose="020F0502020204030204"/>
              </a:rPr>
              <a:t>φτιάξουμε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έν</a:t>
            </a:r>
            <a:r>
              <a:rPr lang="en-US">
                <a:cs typeface="Calibri" panose="020F0502020204030204"/>
              </a:rPr>
              <a:t>α </a:t>
            </a:r>
            <a:r>
              <a:rPr lang="en-US" err="1">
                <a:cs typeface="Calibri" panose="020F0502020204030204"/>
              </a:rPr>
              <a:t>μενού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φιλικό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ως</a:t>
            </a:r>
            <a:r>
              <a:rPr lang="en-US">
                <a:cs typeface="Calibri" panose="020F0502020204030204"/>
              </a:rPr>
              <a:t> π</a:t>
            </a:r>
            <a:r>
              <a:rPr lang="en-US" err="1">
                <a:cs typeface="Calibri" panose="020F0502020204030204"/>
              </a:rPr>
              <a:t>ρος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στους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χρήστες</a:t>
            </a:r>
            <a:r>
              <a:rPr lang="en-US">
                <a:cs typeface="Calibri" panose="020F0502020204030204"/>
              </a:rPr>
              <a:t> και θα </a:t>
            </a:r>
            <a:r>
              <a:rPr lang="en-US" err="1">
                <a:cs typeface="Calibri" panose="020F0502020204030204"/>
              </a:rPr>
              <a:t>έχουμε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τους</a:t>
            </a:r>
            <a:r>
              <a:rPr lang="en-US">
                <a:cs typeface="Calibri" panose="020F0502020204030204"/>
              </a:rPr>
              <a:t> controllers π</a:t>
            </a:r>
            <a:r>
              <a:rPr lang="en-US" err="1">
                <a:cs typeface="Calibri" panose="020F0502020204030204"/>
              </a:rPr>
              <a:t>ου</a:t>
            </a:r>
            <a:r>
              <a:rPr lang="en-US">
                <a:cs typeface="Calibri" panose="020F0502020204030204"/>
              </a:rPr>
              <a:t> α</a:t>
            </a:r>
            <a:r>
              <a:rPr lang="en-US" err="1">
                <a:cs typeface="Calibri" panose="020F0502020204030204"/>
              </a:rPr>
              <a:t>λληλε</a:t>
            </a:r>
            <a:r>
              <a:rPr lang="en-US">
                <a:cs typeface="Calibri" panose="020F0502020204030204"/>
              </a:rPr>
              <a:t>π</a:t>
            </a:r>
            <a:r>
              <a:rPr lang="en-US" err="1">
                <a:cs typeface="Calibri" panose="020F0502020204030204"/>
              </a:rPr>
              <a:t>ιδρούν</a:t>
            </a:r>
            <a:r>
              <a:rPr lang="en-US">
                <a:cs typeface="Calibri" panose="020F0502020204030204"/>
              </a:rPr>
              <a:t>  </a:t>
            </a:r>
            <a:r>
              <a:rPr lang="en-US" err="1">
                <a:cs typeface="Calibri" panose="020F0502020204030204"/>
              </a:rPr>
              <a:t>γι</a:t>
            </a:r>
            <a:r>
              <a:rPr lang="en-US">
                <a:cs typeface="Calibri" panose="020F0502020204030204"/>
              </a:rPr>
              <a:t>α </a:t>
            </a:r>
            <a:r>
              <a:rPr lang="en-US" err="1">
                <a:cs typeface="Calibri" panose="020F0502020204030204"/>
              </a:rPr>
              <a:t>κάθε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διεργ</a:t>
            </a:r>
            <a:r>
              <a:rPr lang="en-US">
                <a:cs typeface="Calibri" panose="020F0502020204030204"/>
              </a:rPr>
              <a:t>α</a:t>
            </a:r>
            <a:r>
              <a:rPr lang="en-US" err="1">
                <a:cs typeface="Calibri" panose="020F0502020204030204"/>
              </a:rPr>
              <a:t>σί</a:t>
            </a:r>
            <a:r>
              <a:rPr lang="en-US">
                <a:cs typeface="Calibri" panose="020F0502020204030204"/>
              </a:rPr>
              <a:t>α </a:t>
            </a:r>
            <a:r>
              <a:rPr lang="en-US" err="1">
                <a:cs typeface="Calibri" panose="020F0502020204030204"/>
              </a:rPr>
              <a:t>μετ</a:t>
            </a:r>
            <a:r>
              <a:rPr lang="en-US">
                <a:cs typeface="Calibri" panose="020F0502020204030204"/>
              </a:rPr>
              <a:t>α</a:t>
            </a:r>
            <a:r>
              <a:rPr lang="en-US" err="1">
                <a:cs typeface="Calibri" panose="020F0502020204030204"/>
              </a:rPr>
              <a:t>ξύ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τους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σύμφων</a:t>
            </a:r>
            <a:r>
              <a:rPr lang="en-US">
                <a:cs typeface="Calibri" panose="020F0502020204030204"/>
              </a:rPr>
              <a:t>α π</a:t>
            </a:r>
            <a:r>
              <a:rPr lang="en-US" err="1">
                <a:cs typeface="Calibri" panose="020F0502020204030204"/>
              </a:rPr>
              <a:t>άντ</a:t>
            </a:r>
            <a:r>
              <a:rPr lang="en-US">
                <a:cs typeface="Calibri" panose="020F0502020204030204"/>
              </a:rPr>
              <a:t>α </a:t>
            </a:r>
            <a:r>
              <a:rPr lang="en-US" err="1">
                <a:cs typeface="Calibri" panose="020F0502020204030204"/>
              </a:rPr>
              <a:t>με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τις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κλάσεις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του</a:t>
            </a:r>
            <a:r>
              <a:rPr lang="en-US">
                <a:cs typeface="Calibri" panose="020F0502020204030204"/>
              </a:rPr>
              <a:t> domain model και </a:t>
            </a:r>
            <a:r>
              <a:rPr lang="en-US" err="1">
                <a:cs typeface="Calibri" panose="020F0502020204030204"/>
              </a:rPr>
              <a:t>με</a:t>
            </a:r>
            <a:r>
              <a:rPr lang="en-US">
                <a:cs typeface="Calibri" panose="020F0502020204030204"/>
              </a:rPr>
              <a:t> β</a:t>
            </a:r>
            <a:r>
              <a:rPr lang="en-US" err="1">
                <a:cs typeface="Calibri" panose="020F0502020204030204"/>
              </a:rPr>
              <a:t>άση</a:t>
            </a:r>
            <a:r>
              <a:rPr lang="en-US">
                <a:cs typeface="Calibri" panose="020F0502020204030204"/>
              </a:rPr>
              <a:t> τα CRUD</a:t>
            </a: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98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245" y="3717263"/>
            <a:ext cx="5716073" cy="17251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UPDATE STUDENTS, TEACHERS, COURSES (2) ΔΗΜΙΟΥΡΓΗΘΗΚΕ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C7FF31A-30B3-911C-A6E4-11B3111F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76" y="-6456"/>
            <a:ext cx="6038044" cy="3221899"/>
          </a:xfrm>
          <a:prstGeom prst="rect">
            <a:avLst/>
          </a:prstGeom>
        </p:spPr>
      </p:pic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0B848924-C592-837E-C31E-102E09F6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6" y="3223995"/>
            <a:ext cx="6038045" cy="361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04953" y="4000908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11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187E420-B5A3-6104-0CFB-EB2E926F4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" y="-6457"/>
            <a:ext cx="6134636" cy="32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4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60B3258-E75F-395B-B6F8-6E775447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22" y="2348"/>
            <a:ext cx="6176135" cy="3304124"/>
          </a:xfrm>
          <a:prstGeom prst="rect">
            <a:avLst/>
          </a:prstGeom>
        </p:spPr>
      </p:pic>
      <p:pic>
        <p:nvPicPr>
          <p:cNvPr id="9" name="Picture 7" descr="Table&#10;&#10;Description automatically generated">
            <a:extLst>
              <a:ext uri="{FF2B5EF4-FFF2-40B4-BE49-F238E27FC236}">
                <a16:creationId xmlns:a16="http://schemas.microsoft.com/office/drawing/2014/main" id="{A08C8E99-B913-E698-2909-2FB8D178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136" y="-1206"/>
            <a:ext cx="6047344" cy="3304122"/>
          </a:xfrm>
          <a:prstGeom prst="rect">
            <a:avLst/>
          </a:prstGeom>
        </p:spPr>
      </p:pic>
      <p:pic>
        <p:nvPicPr>
          <p:cNvPr id="13" name="Picture 8" descr="Table&#10;&#10;Description automatically generated">
            <a:extLst>
              <a:ext uri="{FF2B5EF4-FFF2-40B4-BE49-F238E27FC236}">
                <a16:creationId xmlns:a16="http://schemas.microsoft.com/office/drawing/2014/main" id="{0784C3A9-5090-D44C-B937-F7D6B3A4D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" y="3259786"/>
            <a:ext cx="6133205" cy="3583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2889" y="133519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15" name="Picture 9" descr="Table&#10;&#10;Description automatically generated">
            <a:extLst>
              <a:ext uri="{FF2B5EF4-FFF2-40B4-BE49-F238E27FC236}">
                <a16:creationId xmlns:a16="http://schemas.microsoft.com/office/drawing/2014/main" id="{66585281-5483-4FD6-B923-7DE4BA41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208" y="3309893"/>
            <a:ext cx="6090275" cy="36153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8243" y="2259297"/>
            <a:ext cx="5308243" cy="2335818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DELETE STUDENTS, TEACHERS, COURSES, STUDENT COURSES</a:t>
            </a: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Πα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τάμε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το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κουμ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πί delete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 να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δι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γράψουμε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το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row π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ου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θέλουμε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 </a:t>
            </a:r>
          </a:p>
          <a:p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την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επ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ίδειξη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δι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γράφουμε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τα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τελευτ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αία rows</a:t>
            </a:r>
          </a:p>
          <a:p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3924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0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5210" y="-2862"/>
            <a:ext cx="8399976" cy="6859788"/>
          </a:xfrm>
          <a:prstGeom prst="rect">
            <a:avLst/>
          </a:prstGeom>
        </p:spPr>
      </p:pic>
      <p:pic>
        <p:nvPicPr>
          <p:cNvPr id="5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739764A2-78BF-F13F-3545-DE19A0FC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549"/>
            <a:ext cx="6134636" cy="3264828"/>
          </a:xfrm>
          <a:prstGeom prst="rect">
            <a:avLst/>
          </a:prstGeom>
        </p:spPr>
      </p:pic>
      <p:pic>
        <p:nvPicPr>
          <p:cNvPr id="6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DA9DAA0E-E3E5-7166-AA20-1AD1743E6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6" y="-6456"/>
            <a:ext cx="6038045" cy="3372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2889" y="133519"/>
            <a:ext cx="7315200" cy="66286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ΕΠΙΔΕΙΞΗ ΚΑΙ ΕΛΕΓΧΟΣ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8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03A0C8-A52A-4B40-03BB-01D14ED67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" y="3256192"/>
            <a:ext cx="6145368" cy="3597533"/>
          </a:xfrm>
          <a:prstGeom prst="rect">
            <a:avLst/>
          </a:prstGeom>
        </p:spPr>
      </p:pic>
      <p:pic>
        <p:nvPicPr>
          <p:cNvPr id="10" name="Picture 10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5D706EED-15B7-0EAD-3B9E-5DE9AECF6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75" y="3331318"/>
            <a:ext cx="6038046" cy="352240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7454" y="2205634"/>
            <a:ext cx="8184524" cy="233581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VALIDATOR STUDENTS, TEACHERS, COURSES, STUDENT COURSES</a:t>
            </a:r>
          </a:p>
          <a:p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'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Ελεγχος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συνθηκών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(να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μην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π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ερνούν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κενές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εγγρ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φές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κα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θώς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και μα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θητές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, κα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θηγητές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κάτω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των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3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ψηφίων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και μα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θήμ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ατα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κάτω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του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ενός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ψηφίου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90772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48" y="3798253"/>
            <a:ext cx="4023360" cy="85717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cs typeface="Calibri Light"/>
              </a:rPr>
              <a:t>GITHUB PROFILE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647" y="4558809"/>
            <a:ext cx="4023359" cy="3605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ea typeface="+mn-lt"/>
                <a:cs typeface="+mn-lt"/>
                <a:hlinkClick r:id="rId3"/>
              </a:rPr>
              <a:t>https://github.com/AnastasisPan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2000" dirty="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485BCA-1288-8BC9-60D9-2E70446FF29B}"/>
              </a:ext>
            </a:extLst>
          </p:cNvPr>
          <p:cNvSpPr txBox="1">
            <a:spLocks/>
          </p:cNvSpPr>
          <p:nvPr/>
        </p:nvSpPr>
        <p:spPr>
          <a:xfrm>
            <a:off x="4196964" y="1241320"/>
            <a:ext cx="4023360" cy="8571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cs typeface="Calibri Light"/>
              </a:rPr>
              <a:t>GITHUB PROJECT LINK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077164B-B697-ECFF-0A32-55730C208875}"/>
              </a:ext>
            </a:extLst>
          </p:cNvPr>
          <p:cNvSpPr txBox="1">
            <a:spLocks/>
          </p:cNvSpPr>
          <p:nvPr/>
        </p:nvSpPr>
        <p:spPr>
          <a:xfrm>
            <a:off x="524547" y="3642292"/>
            <a:ext cx="4023359" cy="3605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cs typeface="Calibri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A780315-0DF8-93F2-0299-79EE47EA2777}"/>
              </a:ext>
            </a:extLst>
          </p:cNvPr>
          <p:cNvSpPr txBox="1">
            <a:spLocks/>
          </p:cNvSpPr>
          <p:nvPr/>
        </p:nvSpPr>
        <p:spPr>
          <a:xfrm>
            <a:off x="3382048" y="2097125"/>
            <a:ext cx="5917775" cy="3605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ea typeface="+mn-lt"/>
                <a:cs typeface="+mn-lt"/>
                <a:hlinkClick r:id="rId4"/>
              </a:rPr>
              <a:t>https://github.com/AnastasisPan/SevManagementApp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54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48" y="3808837"/>
            <a:ext cx="4023360" cy="85717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cs typeface="Calibri Light"/>
              </a:rPr>
              <a:t>ΒΙΒΛΙΟΓΡΑΦΙΑ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0" y="4452976"/>
            <a:ext cx="6785608" cy="3605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 err="1">
                <a:cs typeface="Calibri"/>
              </a:rPr>
              <a:t>Προγρ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μμ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τισμός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με</a:t>
            </a:r>
            <a:r>
              <a:rPr lang="en-US" sz="2000" dirty="0">
                <a:cs typeface="Calibri"/>
              </a:rPr>
              <a:t> C# .NET Core - </a:t>
            </a:r>
            <a:r>
              <a:rPr lang="en-US" sz="2000" dirty="0" err="1">
                <a:cs typeface="Calibri"/>
              </a:rPr>
              <a:t>Αθ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νάσιος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Ανδρούτσος</a:t>
            </a:r>
            <a:endParaRPr lang="en-US" sz="2000" dirty="0">
              <a:cs typeface="Calibri"/>
            </a:endParaRPr>
          </a:p>
          <a:p>
            <a:pPr algn="l"/>
            <a:r>
              <a:rPr lang="en-US" sz="2000" dirty="0" err="1">
                <a:cs typeface="Calibri"/>
              </a:rPr>
              <a:t>Προγρ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μμ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τισμός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με</a:t>
            </a:r>
            <a:r>
              <a:rPr lang="en-US" sz="2000" dirty="0">
                <a:cs typeface="Calibri"/>
              </a:rPr>
              <a:t> Java/</a:t>
            </a:r>
            <a:r>
              <a:rPr lang="en-US" sz="2000" dirty="0" err="1">
                <a:cs typeface="Calibri"/>
              </a:rPr>
              <a:t>JavaEE</a:t>
            </a:r>
            <a:r>
              <a:rPr lang="en-US" sz="2000" dirty="0">
                <a:ea typeface="+mn-lt"/>
                <a:cs typeface="+mn-lt"/>
              </a:rPr>
              <a:t> - </a:t>
            </a:r>
            <a:r>
              <a:rPr lang="en-US" sz="2000" dirty="0" err="1">
                <a:ea typeface="+mn-lt"/>
                <a:cs typeface="+mn-lt"/>
              </a:rPr>
              <a:t>Αθ</a:t>
            </a:r>
            <a:r>
              <a:rPr lang="en-US" sz="2000" dirty="0">
                <a:ea typeface="+mn-lt"/>
                <a:cs typeface="+mn-lt"/>
              </a:rPr>
              <a:t>α</a:t>
            </a:r>
            <a:r>
              <a:rPr lang="en-US" sz="2000" dirty="0" err="1">
                <a:ea typeface="+mn-lt"/>
                <a:cs typeface="+mn-lt"/>
              </a:rPr>
              <a:t>νάσιος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Ανδρούτσος</a:t>
            </a:r>
            <a:endParaRPr lang="en-US" sz="2000">
              <a:ea typeface="+mn-lt"/>
              <a:cs typeface="+mn-lt"/>
            </a:endParaRPr>
          </a:p>
          <a:p>
            <a:pPr algn="l"/>
            <a:r>
              <a:rPr lang="en-US" sz="2000" dirty="0" err="1">
                <a:cs typeface="Calibri"/>
              </a:rPr>
              <a:t>Προγρ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μμ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τισμός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στο</a:t>
            </a:r>
            <a:r>
              <a:rPr lang="en-US" sz="2000" dirty="0">
                <a:cs typeface="Calibri"/>
              </a:rPr>
              <a:t> Web - </a:t>
            </a:r>
            <a:r>
              <a:rPr lang="en-US" sz="2000" dirty="0" err="1">
                <a:cs typeface="Calibri"/>
              </a:rPr>
              <a:t>Μάρκος</a:t>
            </a:r>
            <a:r>
              <a:rPr lang="en-US" sz="2000" dirty="0">
                <a:cs typeface="Calibri"/>
              </a:rPr>
              <a:t> Καραμπ</a:t>
            </a:r>
            <a:r>
              <a:rPr lang="en-US" sz="2000" dirty="0" err="1">
                <a:cs typeface="Calibri"/>
              </a:rPr>
              <a:t>άτσης</a:t>
            </a:r>
            <a:endParaRPr lang="en-US" sz="2000" dirty="0">
              <a:cs typeface="Calibri"/>
            </a:endParaRPr>
          </a:p>
          <a:p>
            <a:pPr algn="l"/>
            <a:r>
              <a:rPr lang="en-US" sz="2000" dirty="0" err="1">
                <a:cs typeface="Calibri"/>
              </a:rPr>
              <a:t>Προγρ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μμ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τισμός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Βάσεων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Δεδομένων</a:t>
            </a:r>
            <a:r>
              <a:rPr lang="en-US" sz="2000" dirty="0">
                <a:cs typeface="Calibri"/>
              </a:rPr>
              <a:t> - </a:t>
            </a:r>
            <a:r>
              <a:rPr lang="en-US" sz="2000" dirty="0" err="1">
                <a:cs typeface="Calibri"/>
              </a:rPr>
              <a:t>Χρυσόστομος</a:t>
            </a:r>
            <a:r>
              <a:rPr lang="en-US" sz="2000" dirty="0">
                <a:cs typeface="Calibri"/>
              </a:rPr>
              <a:t> Καπ</a:t>
            </a:r>
            <a:r>
              <a:rPr lang="en-US" sz="2000" dirty="0" err="1">
                <a:cs typeface="Calibri"/>
              </a:rPr>
              <a:t>έτης</a:t>
            </a:r>
            <a:endParaRPr lang="en-US" sz="2000" dirty="0">
              <a:cs typeface="Calibri"/>
            </a:endParaRPr>
          </a:p>
          <a:p>
            <a:pPr algn="l"/>
            <a:r>
              <a:rPr lang="en-US" sz="2000" dirty="0">
                <a:ea typeface="+mn-lt"/>
                <a:cs typeface="+mn-lt"/>
                <a:hlinkClick r:id="rId3"/>
              </a:rPr>
              <a:t>https://getbootstrap.com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sz="2000" dirty="0">
                <a:ea typeface="+mn-lt"/>
                <a:cs typeface="+mn-lt"/>
                <a:hlinkClick r:id="rId4"/>
              </a:rPr>
              <a:t>https://www.privacypolicytemplate.net</a:t>
            </a:r>
            <a:endParaRPr lang="en-US"/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endParaRPr lang="en-US" sz="2000" dirty="0">
              <a:cs typeface="Calibri"/>
            </a:endParaRPr>
          </a:p>
          <a:p>
            <a:pPr algn="l"/>
            <a:endParaRPr lang="en-US" sz="2000" dirty="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077164B-B697-ECFF-0A32-55730C208875}"/>
              </a:ext>
            </a:extLst>
          </p:cNvPr>
          <p:cNvSpPr txBox="1">
            <a:spLocks/>
          </p:cNvSpPr>
          <p:nvPr/>
        </p:nvSpPr>
        <p:spPr>
          <a:xfrm>
            <a:off x="524547" y="3642292"/>
            <a:ext cx="4023359" cy="3605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78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475325"/>
            <a:ext cx="4023360" cy="1839632"/>
          </a:xfrm>
        </p:spPr>
        <p:txBody>
          <a:bodyPr anchor="b">
            <a:normAutofit fontScale="90000"/>
          </a:bodyPr>
          <a:lstStyle/>
          <a:p>
            <a:r>
              <a:rPr lang="en-US" sz="4800" err="1">
                <a:cs typeface="Calibri Light"/>
              </a:rPr>
              <a:t>Σχεδι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σμός</a:t>
            </a:r>
            <a:r>
              <a:rPr lang="en-US" sz="4800">
                <a:cs typeface="Calibri Light"/>
              </a:rPr>
              <a:t> </a:t>
            </a:r>
            <a:r>
              <a:rPr lang="en-US" sz="4800" err="1">
                <a:cs typeface="Calibri Light"/>
              </a:rPr>
              <a:t>κομμάτι</a:t>
            </a:r>
            <a:r>
              <a:rPr lang="en-US" sz="4800">
                <a:cs typeface="Calibri Light"/>
              </a:rPr>
              <a:t> 2ο:</a:t>
            </a:r>
            <a:br>
              <a:rPr lang="en-US" sz="4800">
                <a:cs typeface="Calibri Light"/>
              </a:rPr>
            </a:br>
            <a:r>
              <a:rPr lang="en-US" sz="4800" err="1">
                <a:cs typeface="Calibri Light"/>
              </a:rPr>
              <a:t>Κώδικ</a:t>
            </a:r>
            <a:r>
              <a:rPr lang="en-US" sz="4800">
                <a:cs typeface="Calibri Light"/>
              </a:rPr>
              <a:t>ας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459" y="2314957"/>
            <a:ext cx="5984239" cy="430833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dirty="0">
                <a:cs typeface="Calibri" panose="020F0502020204030204"/>
              </a:rPr>
              <a:t>Η α</a:t>
            </a:r>
            <a:r>
              <a:rPr lang="en-US" sz="2000" dirty="0" err="1">
                <a:cs typeface="Calibri" panose="020F0502020204030204"/>
              </a:rPr>
              <a:t>ρχιτεκτονική</a:t>
            </a:r>
            <a:r>
              <a:rPr lang="en-US" sz="2000" dirty="0">
                <a:cs typeface="Calibri" panose="020F0502020204030204"/>
              </a:rPr>
              <a:t> π</a:t>
            </a:r>
            <a:r>
              <a:rPr lang="en-US" sz="2000" dirty="0" err="1">
                <a:cs typeface="Calibri" panose="020F0502020204030204"/>
              </a:rPr>
              <a:t>ου</a:t>
            </a:r>
            <a:r>
              <a:rPr lang="en-US" sz="2000" dirty="0">
                <a:cs typeface="Calibri" panose="020F0502020204030204"/>
              </a:rPr>
              <a:t> θα </a:t>
            </a:r>
            <a:r>
              <a:rPr lang="en-US" sz="2000" dirty="0" err="1">
                <a:cs typeface="Calibri" panose="020F0502020204030204"/>
              </a:rPr>
              <a:t>χρησιμο</a:t>
            </a:r>
            <a:r>
              <a:rPr lang="en-US" sz="2000" dirty="0">
                <a:cs typeface="Calibri" panose="020F0502020204030204"/>
              </a:rPr>
              <a:t>ποιήσουμε για τον κωδικά μας είναι η service-oriented architecture η αλλιώς (SOA).</a:t>
            </a:r>
          </a:p>
          <a:p>
            <a:r>
              <a:rPr lang="en-US" sz="2000" dirty="0" err="1">
                <a:cs typeface="Calibri"/>
              </a:rPr>
              <a:t>Γι</a:t>
            </a:r>
            <a:r>
              <a:rPr lang="en-US" sz="2000" dirty="0">
                <a:cs typeface="Calibri"/>
              </a:rPr>
              <a:t>α να μεταφέρουμε δεδομένα μεταξύ διεργασιών θα χρησιμοποιήσουμε ένα Data transfer object(DTO) το οποίο το χρησιμοποιούμε για να μειώσουμε τις κλησεις μεθόδων.</a:t>
            </a:r>
          </a:p>
          <a:p>
            <a:r>
              <a:rPr lang="en-US" sz="2000" dirty="0">
                <a:cs typeface="Calibri"/>
              </a:rPr>
              <a:t>Data Access Object (Dao) Layer: </a:t>
            </a:r>
            <a:r>
              <a:rPr lang="en-US" sz="2000" dirty="0" err="1">
                <a:cs typeface="Calibri"/>
              </a:rPr>
              <a:t>χρησιμο</a:t>
            </a:r>
            <a:r>
              <a:rPr lang="en-US" sz="2000" dirty="0">
                <a:cs typeface="Calibri"/>
              </a:rPr>
              <a:t>ποιείται για να έχουμε πρόσβαση στην βάση δεδομένων</a:t>
            </a:r>
          </a:p>
          <a:p>
            <a:r>
              <a:rPr lang="en-US" sz="2000" dirty="0">
                <a:cs typeface="Calibri"/>
              </a:rPr>
              <a:t>Model Layer: π</a:t>
            </a:r>
            <a:r>
              <a:rPr lang="en-US" sz="2000" dirty="0" err="1">
                <a:cs typeface="Calibri"/>
              </a:rPr>
              <a:t>εριέχει</a:t>
            </a:r>
            <a:r>
              <a:rPr lang="en-US" sz="2000" dirty="0">
                <a:cs typeface="Calibri"/>
              </a:rPr>
              <a:t> τα </a:t>
            </a:r>
            <a:r>
              <a:rPr lang="en-US" sz="2000" dirty="0" err="1">
                <a:cs typeface="Calibri"/>
              </a:rPr>
              <a:t>δεδομέν</a:t>
            </a:r>
            <a:r>
              <a:rPr lang="en-US" sz="2000" dirty="0">
                <a:cs typeface="Calibri"/>
              </a:rPr>
              <a:t>α με τα οποία δουλεύει ο χρήστης(σχήμα,διεπαφές,βάσεις δεδομένων μαζί με τα πεδία τους</a:t>
            </a:r>
          </a:p>
          <a:p>
            <a:r>
              <a:rPr lang="en-US" sz="2000" dirty="0">
                <a:cs typeface="Calibri"/>
              </a:rPr>
              <a:t>Service Layer: </a:t>
            </a:r>
            <a:r>
              <a:rPr lang="en-US" sz="2000" dirty="0" err="1">
                <a:cs typeface="Calibri"/>
              </a:rPr>
              <a:t>Tο</a:t>
            </a:r>
            <a:r>
              <a:rPr lang="en-US" sz="2000" dirty="0">
                <a:cs typeface="Calibri"/>
              </a:rPr>
              <a:t> public API μας. </a:t>
            </a:r>
            <a:r>
              <a:rPr lang="en-US" sz="2000" dirty="0" err="1">
                <a:cs typeface="Calibri"/>
              </a:rPr>
              <a:t>Είν</a:t>
            </a:r>
            <a:r>
              <a:rPr lang="en-US" sz="2000" dirty="0">
                <a:cs typeface="Calibri"/>
              </a:rPr>
              <a:t>αι </a:t>
            </a:r>
            <a:r>
              <a:rPr lang="en-US" sz="2000" dirty="0" err="1">
                <a:cs typeface="Calibri"/>
              </a:rPr>
              <a:t>μι</a:t>
            </a:r>
            <a:r>
              <a:rPr lang="en-US" sz="2000" dirty="0">
                <a:cs typeface="Calibri"/>
              </a:rPr>
              <a:t>α </a:t>
            </a:r>
            <a:r>
              <a:rPr lang="en-US" sz="2000" dirty="0" err="1">
                <a:cs typeface="Calibri"/>
              </a:rPr>
              <a:t>γέφυρ</a:t>
            </a:r>
            <a:r>
              <a:rPr lang="en-US" sz="2000" dirty="0">
                <a:cs typeface="Calibri"/>
              </a:rPr>
              <a:t>α α</a:t>
            </a:r>
            <a:r>
              <a:rPr lang="en-US" sz="2000" dirty="0" err="1">
                <a:cs typeface="Calibri"/>
              </a:rPr>
              <a:t>νάμεσ</a:t>
            </a:r>
            <a:r>
              <a:rPr lang="en-US" sz="2000" dirty="0">
                <a:cs typeface="Calibri"/>
              </a:rPr>
              <a:t>α </a:t>
            </a:r>
            <a:r>
              <a:rPr lang="en-US" sz="2000" dirty="0" err="1">
                <a:cs typeface="Calibri"/>
              </a:rPr>
              <a:t>στ</a:t>
            </a:r>
            <a:r>
              <a:rPr lang="en-US" sz="2000" dirty="0">
                <a:cs typeface="Calibri"/>
              </a:rPr>
              <a:t>α </a:t>
            </a:r>
            <a:r>
              <a:rPr lang="en-US" sz="2000" dirty="0" err="1">
                <a:cs typeface="Calibri"/>
              </a:rPr>
              <a:t>υψηλότερ</a:t>
            </a:r>
            <a:r>
              <a:rPr lang="en-US" sz="2000" dirty="0">
                <a:cs typeface="Calibri"/>
              </a:rPr>
              <a:t>α και χα</a:t>
            </a:r>
            <a:r>
              <a:rPr lang="en-US" sz="2000" dirty="0" err="1">
                <a:cs typeface="Calibri"/>
              </a:rPr>
              <a:t>μηλότερ</a:t>
            </a:r>
            <a:r>
              <a:rPr lang="en-US" sz="2000" dirty="0">
                <a:cs typeface="Calibri"/>
              </a:rPr>
              <a:t>α layer και </a:t>
            </a:r>
            <a:r>
              <a:rPr lang="en-US" sz="2000" dirty="0" err="1">
                <a:cs typeface="Calibri"/>
              </a:rPr>
              <a:t>το</a:t>
            </a:r>
            <a:r>
              <a:rPr lang="en-US" sz="2000" dirty="0">
                <a:cs typeface="Calibri"/>
              </a:rPr>
              <a:t> απα</a:t>
            </a:r>
            <a:r>
              <a:rPr lang="en-US" sz="2000" dirty="0" err="1">
                <a:cs typeface="Calibri"/>
              </a:rPr>
              <a:t>ρτίζει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μεγάλος</a:t>
            </a:r>
            <a:r>
              <a:rPr lang="en-US" sz="2000" dirty="0">
                <a:cs typeface="Calibri"/>
              </a:rPr>
              <a:t> α</a:t>
            </a:r>
            <a:r>
              <a:rPr lang="en-US" sz="2000" dirty="0" err="1">
                <a:cs typeface="Calibri"/>
              </a:rPr>
              <a:t>ριθμός</a:t>
            </a:r>
            <a:r>
              <a:rPr lang="en-US" sz="2000" dirty="0">
                <a:cs typeface="Calibri"/>
              </a:rPr>
              <a:t> services όπ</a:t>
            </a:r>
            <a:r>
              <a:rPr lang="en-US" sz="2000" dirty="0" err="1">
                <a:cs typeface="Calibri"/>
              </a:rPr>
              <a:t>ου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</a:t>
            </a:r>
            <a:r>
              <a:rPr lang="en-US" sz="2000" dirty="0">
                <a:cs typeface="Calibri"/>
              </a:rPr>
              <a:t> κα</a:t>
            </a:r>
            <a:r>
              <a:rPr lang="en-US" sz="2000" dirty="0" err="1">
                <a:cs typeface="Calibri"/>
              </a:rPr>
              <a:t>θέν</a:t>
            </a:r>
            <a:r>
              <a:rPr lang="en-US" sz="2000" dirty="0">
                <a:cs typeface="Calibri"/>
              </a:rPr>
              <a:t>α </a:t>
            </a:r>
            <a:r>
              <a:rPr lang="en-US" sz="2000" dirty="0" err="1">
                <a:cs typeface="Calibri"/>
              </a:rPr>
              <a:t>εκτελεί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τις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δικές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του</a:t>
            </a:r>
            <a:r>
              <a:rPr lang="en-US" sz="2000" dirty="0">
                <a:cs typeface="Calibri"/>
              </a:rPr>
              <a:t> business function</a:t>
            </a:r>
          </a:p>
          <a:p>
            <a:r>
              <a:rPr lang="en-US" sz="2000" dirty="0">
                <a:cs typeface="Calibri"/>
              </a:rPr>
              <a:t>Controller Layer: </a:t>
            </a:r>
            <a:r>
              <a:rPr lang="en-US" sz="2000" dirty="0" err="1">
                <a:cs typeface="Calibri"/>
              </a:rPr>
              <a:t>είν</a:t>
            </a:r>
            <a:r>
              <a:rPr lang="en-US" sz="2000" dirty="0">
                <a:cs typeface="Calibri"/>
              </a:rPr>
              <a:t>αι ο μα</a:t>
            </a:r>
            <a:r>
              <a:rPr lang="en-US" sz="2000" dirty="0" err="1">
                <a:cs typeface="Calibri"/>
              </a:rPr>
              <a:t>έστρος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του</a:t>
            </a:r>
            <a:r>
              <a:rPr lang="en-US" sz="2000" dirty="0">
                <a:cs typeface="Calibri"/>
              </a:rPr>
              <a:t> Service Layer κα</a:t>
            </a:r>
            <a:r>
              <a:rPr lang="en-US" sz="2000" dirty="0" err="1">
                <a:cs typeface="Calibri"/>
              </a:rPr>
              <a:t>θώς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δι</a:t>
            </a:r>
            <a:r>
              <a:rPr lang="en-US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χειρίζετ</a:t>
            </a:r>
            <a:r>
              <a:rPr lang="en-US" sz="2000" dirty="0">
                <a:cs typeface="Calibri"/>
              </a:rPr>
              <a:t>αι τα </a:t>
            </a:r>
            <a:r>
              <a:rPr lang="en-US" sz="2000" dirty="0" err="1">
                <a:cs typeface="Calibri"/>
              </a:rPr>
              <a:t>εισερχόμεν</a:t>
            </a:r>
            <a:r>
              <a:rPr lang="en-US" sz="2000" dirty="0">
                <a:cs typeface="Calibri"/>
              </a:rPr>
              <a:t>α request</a:t>
            </a:r>
          </a:p>
          <a:p>
            <a:r>
              <a:rPr lang="en-US" sz="2000" dirty="0">
                <a:cs typeface="Calibri"/>
              </a:rPr>
              <a:t>View Layer: </a:t>
            </a:r>
            <a:r>
              <a:rPr lang="en-US" sz="2000" dirty="0" err="1">
                <a:cs typeface="Calibri"/>
              </a:rPr>
              <a:t>Οι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cshtml</a:t>
            </a:r>
            <a:r>
              <a:rPr lang="en-US" sz="2000" dirty="0">
                <a:cs typeface="Calibri"/>
              </a:rPr>
              <a:t> pages π</a:t>
            </a:r>
            <a:r>
              <a:rPr lang="en-US" sz="2000" dirty="0" err="1">
                <a:cs typeface="Calibri"/>
              </a:rPr>
              <a:t>ου</a:t>
            </a:r>
            <a:r>
              <a:rPr lang="en-US" sz="2000" dirty="0">
                <a:cs typeface="Calibri"/>
              </a:rPr>
              <a:t> β</a:t>
            </a:r>
            <a:r>
              <a:rPr lang="en-US" sz="2000" dirty="0" err="1">
                <a:cs typeface="Calibri"/>
              </a:rPr>
              <a:t>λέ</a:t>
            </a:r>
            <a:r>
              <a:rPr lang="en-US" sz="2000" dirty="0">
                <a:cs typeface="Calibri"/>
              </a:rPr>
              <a:t>π</a:t>
            </a:r>
            <a:r>
              <a:rPr lang="en-US" sz="2000" dirty="0" err="1">
                <a:cs typeface="Calibri"/>
              </a:rPr>
              <a:t>ει</a:t>
            </a:r>
            <a:r>
              <a:rPr lang="en-US" sz="2000" dirty="0">
                <a:cs typeface="Calibri"/>
              </a:rPr>
              <a:t> ο </a:t>
            </a:r>
            <a:r>
              <a:rPr lang="en-US" sz="2000" dirty="0" err="1">
                <a:cs typeface="Calibri"/>
              </a:rPr>
              <a:t>χρήστης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4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1216448"/>
            <a:ext cx="4023360" cy="1839632"/>
          </a:xfrm>
        </p:spPr>
        <p:txBody>
          <a:bodyPr anchor="b">
            <a:normAutofit fontScale="90000"/>
          </a:bodyPr>
          <a:lstStyle/>
          <a:p>
            <a:r>
              <a:rPr lang="en-US" sz="4800" err="1">
                <a:cs typeface="Calibri Light"/>
              </a:rPr>
              <a:t>Σχεδι</a:t>
            </a:r>
            <a:r>
              <a:rPr lang="en-US" sz="4800">
                <a:cs typeface="Calibri Light"/>
              </a:rPr>
              <a:t>α</a:t>
            </a:r>
            <a:r>
              <a:rPr lang="en-US" sz="4800" err="1">
                <a:cs typeface="Calibri Light"/>
              </a:rPr>
              <a:t>σμός</a:t>
            </a:r>
            <a:r>
              <a:rPr lang="en-US" sz="4800">
                <a:cs typeface="Calibri Light"/>
              </a:rPr>
              <a:t> </a:t>
            </a:r>
            <a:r>
              <a:rPr lang="en-US" sz="4800" err="1">
                <a:cs typeface="Calibri Light"/>
              </a:rPr>
              <a:t>κομμάτι</a:t>
            </a:r>
            <a:r>
              <a:rPr lang="en-US" sz="4800">
                <a:cs typeface="Calibri Light"/>
              </a:rPr>
              <a:t> 3ο:</a:t>
            </a:r>
            <a:br>
              <a:rPr lang="en-US" sz="4800">
                <a:cs typeface="Calibri Light"/>
              </a:rPr>
            </a:br>
            <a:r>
              <a:rPr lang="en-US" sz="4800" err="1">
                <a:cs typeface="Calibri Light"/>
              </a:rPr>
              <a:t>Βάση</a:t>
            </a:r>
            <a:r>
              <a:rPr lang="en-US" sz="4800">
                <a:cs typeface="Calibri Light"/>
              </a:rPr>
              <a:t> </a:t>
            </a:r>
            <a:r>
              <a:rPr lang="en-US" sz="4800" err="1">
                <a:cs typeface="Calibri Light"/>
              </a:rPr>
              <a:t>Δεδομένων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3358662"/>
            <a:ext cx="5984239" cy="33793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 panose="020F0502020204030204"/>
              </a:rPr>
              <a:t>Η β</a:t>
            </a:r>
            <a:r>
              <a:rPr lang="en-US" sz="2000" err="1">
                <a:cs typeface="Calibri" panose="020F0502020204030204"/>
              </a:rPr>
              <a:t>άση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δεδομένων</a:t>
            </a:r>
            <a:r>
              <a:rPr lang="en-US" sz="2000">
                <a:cs typeface="Calibri" panose="020F0502020204030204"/>
              </a:rPr>
              <a:t> π</a:t>
            </a:r>
            <a:r>
              <a:rPr lang="en-US" sz="2000" err="1">
                <a:cs typeface="Calibri" panose="020F0502020204030204"/>
              </a:rPr>
              <a:t>ου</a:t>
            </a:r>
            <a:r>
              <a:rPr lang="en-US" sz="2000">
                <a:cs typeface="Calibri" panose="020F0502020204030204"/>
              </a:rPr>
              <a:t> θα </a:t>
            </a:r>
            <a:r>
              <a:rPr lang="en-US" sz="2000" err="1">
                <a:cs typeface="Calibri" panose="020F0502020204030204"/>
              </a:rPr>
              <a:t>δημιουργήσουμε</a:t>
            </a:r>
            <a:r>
              <a:rPr lang="en-US" sz="2000">
                <a:cs typeface="Calibri" panose="020F0502020204030204"/>
              </a:rPr>
              <a:t> θα  π</a:t>
            </a:r>
            <a:r>
              <a:rPr lang="en-US" sz="2000" err="1">
                <a:cs typeface="Calibri" panose="020F0502020204030204"/>
              </a:rPr>
              <a:t>εριέχει</a:t>
            </a:r>
            <a:r>
              <a:rPr lang="en-US" sz="2000">
                <a:cs typeface="Calibri" panose="020F0502020204030204"/>
              </a:rPr>
              <a:t> 4 π</a:t>
            </a:r>
            <a:r>
              <a:rPr lang="en-US" sz="2000" err="1">
                <a:cs typeface="Calibri" panose="020F0502020204030204"/>
              </a:rPr>
              <a:t>ίν</a:t>
            </a:r>
            <a:r>
              <a:rPr lang="en-US" sz="2000">
                <a:cs typeface="Calibri" panose="020F0502020204030204"/>
              </a:rPr>
              <a:t>α</a:t>
            </a:r>
            <a:r>
              <a:rPr lang="en-US" sz="2000" err="1">
                <a:cs typeface="Calibri" panose="020F0502020204030204"/>
              </a:rPr>
              <a:t>κες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σύμφων</a:t>
            </a:r>
            <a:r>
              <a:rPr lang="en-US" sz="2000">
                <a:cs typeface="Calibri" panose="020F0502020204030204"/>
              </a:rPr>
              <a:t>α </a:t>
            </a:r>
            <a:r>
              <a:rPr lang="en-US" sz="2000" err="1">
                <a:cs typeface="Calibri" panose="020F0502020204030204"/>
              </a:rPr>
              <a:t>με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τις</a:t>
            </a:r>
            <a:r>
              <a:rPr lang="en-US" sz="2000">
                <a:cs typeface="Calibri" panose="020F0502020204030204"/>
              </a:rPr>
              <a:t> 4 </a:t>
            </a:r>
            <a:r>
              <a:rPr lang="en-US" sz="2000" err="1">
                <a:cs typeface="Calibri" panose="020F0502020204030204"/>
              </a:rPr>
              <a:t>κλάσσεις</a:t>
            </a:r>
            <a:r>
              <a:rPr lang="en-US" sz="2000">
                <a:cs typeface="Calibri" panose="020F0502020204030204"/>
              </a:rPr>
              <a:t> π</a:t>
            </a:r>
            <a:r>
              <a:rPr lang="en-US" sz="2000" err="1">
                <a:cs typeface="Calibri" panose="020F0502020204030204"/>
              </a:rPr>
              <a:t>ου</a:t>
            </a:r>
            <a:r>
              <a:rPr lang="en-US" sz="2000">
                <a:cs typeface="Calibri" panose="020F0502020204030204"/>
              </a:rPr>
              <a:t> ανα</a:t>
            </a:r>
            <a:r>
              <a:rPr lang="en-US" sz="2000" err="1">
                <a:cs typeface="Calibri" panose="020F0502020204030204"/>
              </a:rPr>
              <a:t>γράφοντ</a:t>
            </a:r>
            <a:r>
              <a:rPr lang="en-US" sz="2000">
                <a:cs typeface="Calibri" panose="020F0502020204030204"/>
              </a:rPr>
              <a:t>αι </a:t>
            </a:r>
            <a:r>
              <a:rPr lang="en-US" sz="2000" err="1">
                <a:cs typeface="Calibri" panose="020F0502020204030204"/>
              </a:rPr>
              <a:t>στο</a:t>
            </a:r>
            <a:r>
              <a:rPr lang="en-US" sz="2000">
                <a:cs typeface="Calibri" panose="020F0502020204030204"/>
              </a:rPr>
              <a:t> Domain Model, </a:t>
            </a:r>
            <a:r>
              <a:rPr lang="en-US" sz="2000" err="1">
                <a:cs typeface="Calibri" panose="020F0502020204030204"/>
              </a:rPr>
              <a:t>οι</a:t>
            </a:r>
            <a:r>
              <a:rPr lang="en-US" sz="2000">
                <a:cs typeface="Calibri" panose="020F0502020204030204"/>
              </a:rPr>
              <a:t> οπ</a:t>
            </a:r>
            <a:r>
              <a:rPr lang="en-US" sz="2000" err="1">
                <a:cs typeface="Calibri" panose="020F0502020204030204"/>
              </a:rPr>
              <a:t>οίες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είν</a:t>
            </a:r>
            <a:r>
              <a:rPr lang="en-US" sz="2000">
                <a:cs typeface="Calibri" panose="020F0502020204030204"/>
              </a:rPr>
              <a:t>αι </a:t>
            </a:r>
            <a:r>
              <a:rPr lang="en-US" sz="2000" err="1">
                <a:cs typeface="Calibri" panose="020F0502020204030204"/>
              </a:rPr>
              <a:t>οι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εξής</a:t>
            </a:r>
            <a:r>
              <a:rPr lang="en-US" sz="2000">
                <a:cs typeface="Calibri" panose="020F0502020204030204"/>
              </a:rPr>
              <a:t>:</a:t>
            </a:r>
            <a:endParaRPr lang="en-US"/>
          </a:p>
          <a:p>
            <a:r>
              <a:rPr lang="en-US" sz="2000">
                <a:cs typeface="Calibri"/>
              </a:rPr>
              <a:t>Students Table(Μα</a:t>
            </a:r>
            <a:r>
              <a:rPr lang="en-US" sz="2000" err="1">
                <a:cs typeface="Calibri"/>
              </a:rPr>
              <a:t>θητές</a:t>
            </a:r>
            <a:r>
              <a:rPr lang="en-US" sz="2000">
                <a:cs typeface="Calibri"/>
              </a:rPr>
              <a:t>)</a:t>
            </a:r>
          </a:p>
          <a:p>
            <a:r>
              <a:rPr lang="en-US" sz="2000">
                <a:cs typeface="Calibri"/>
              </a:rPr>
              <a:t>Teachers Table(Κα</a:t>
            </a:r>
            <a:r>
              <a:rPr lang="en-US" sz="2000" err="1">
                <a:cs typeface="Calibri"/>
              </a:rPr>
              <a:t>θηγητές</a:t>
            </a:r>
            <a:r>
              <a:rPr lang="en-US" sz="2000">
                <a:cs typeface="Calibri"/>
              </a:rPr>
              <a:t>)</a:t>
            </a:r>
          </a:p>
          <a:p>
            <a:r>
              <a:rPr lang="en-US" sz="2000">
                <a:cs typeface="Calibri"/>
              </a:rPr>
              <a:t>Courses Table(Μα</a:t>
            </a:r>
            <a:r>
              <a:rPr lang="en-US" sz="2000" err="1">
                <a:cs typeface="Calibri"/>
              </a:rPr>
              <a:t>θήμ</a:t>
            </a:r>
            <a:r>
              <a:rPr lang="en-US" sz="2000">
                <a:cs typeface="Calibri"/>
              </a:rPr>
              <a:t>ατα)</a:t>
            </a:r>
          </a:p>
          <a:p>
            <a:r>
              <a:rPr lang="en-US" sz="2000" err="1">
                <a:cs typeface="Calibri"/>
              </a:rPr>
              <a:t>StudentCourses</a:t>
            </a:r>
            <a:r>
              <a:rPr lang="en-US" sz="2000">
                <a:cs typeface="Calibri"/>
              </a:rPr>
              <a:t>(</a:t>
            </a:r>
            <a:r>
              <a:rPr lang="en-US" sz="2000" err="1">
                <a:cs typeface="Calibri"/>
              </a:rPr>
              <a:t>Εγγρ</a:t>
            </a:r>
            <a:r>
              <a:rPr lang="en-US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φές</a:t>
            </a:r>
            <a:r>
              <a:rPr lang="en-US" sz="2000">
                <a:cs typeface="Calibri"/>
              </a:rPr>
              <a:t>)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27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9091" r="23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99" y="1216448"/>
            <a:ext cx="4023360" cy="754043"/>
          </a:xfrm>
        </p:spPr>
        <p:txBody>
          <a:bodyPr anchor="b">
            <a:normAutofit/>
          </a:bodyPr>
          <a:lstStyle/>
          <a:p>
            <a:r>
              <a:rPr lang="en-US" sz="4800" err="1">
                <a:cs typeface="Calibri Light"/>
              </a:rPr>
              <a:t>Υλο</a:t>
            </a:r>
            <a:r>
              <a:rPr lang="en-US" sz="4800">
                <a:cs typeface="Calibri Light"/>
              </a:rPr>
              <a:t>π</a:t>
            </a:r>
            <a:r>
              <a:rPr lang="en-US" sz="4800" err="1">
                <a:cs typeface="Calibri Light"/>
              </a:rPr>
              <a:t>οίηση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100" y="2450526"/>
            <a:ext cx="5984239" cy="428745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r>
              <a:rPr lang="en-US" sz="2000" err="1">
                <a:cs typeface="Calibri" panose="020F0502020204030204"/>
              </a:rPr>
              <a:t>Ξεκινάμε</a:t>
            </a:r>
            <a:r>
              <a:rPr lang="en-US" sz="2000">
                <a:cs typeface="Calibri" panose="020F0502020204030204"/>
              </a:rPr>
              <a:t> </a:t>
            </a:r>
            <a:r>
              <a:rPr lang="en-US" sz="2000" err="1">
                <a:cs typeface="Calibri" panose="020F0502020204030204"/>
              </a:rPr>
              <a:t>δημιουργώντ</a:t>
            </a:r>
            <a:r>
              <a:rPr lang="en-US" sz="2000">
                <a:cs typeface="Calibri" panose="020F0502020204030204"/>
              </a:rPr>
              <a:t>ας </a:t>
            </a:r>
            <a:r>
              <a:rPr lang="en-US" sz="2000" err="1">
                <a:cs typeface="Calibri" panose="020F0502020204030204"/>
              </a:rPr>
              <a:t>έν</a:t>
            </a:r>
            <a:r>
              <a:rPr lang="en-US" sz="2000">
                <a:cs typeface="Calibri" panose="020F0502020204030204"/>
              </a:rPr>
              <a:t>α </a:t>
            </a:r>
            <a:r>
              <a:rPr lang="en-US" sz="2000" err="1">
                <a:cs typeface="Calibri" panose="020F0502020204030204"/>
              </a:rPr>
              <a:t>νέο</a:t>
            </a:r>
            <a:r>
              <a:rPr lang="en-US" sz="2000">
                <a:cs typeface="Calibri" panose="020F0502020204030204"/>
              </a:rPr>
              <a:t> Web App </a:t>
            </a:r>
            <a:r>
              <a:rPr lang="en-US" sz="2000" err="1">
                <a:cs typeface="Calibri" panose="020F0502020204030204"/>
              </a:rPr>
              <a:t>σε</a:t>
            </a:r>
            <a:r>
              <a:rPr lang="en-US" sz="2000">
                <a:cs typeface="Calibri" panose="020F0502020204030204"/>
              </a:rPr>
              <a:t> </a:t>
            </a:r>
            <a:r>
              <a:rPr lang="en-US" sz="2000" err="1">
                <a:cs typeface="Calibri" panose="020F0502020204030204"/>
              </a:rPr>
              <a:t>.Net</a:t>
            </a:r>
            <a:r>
              <a:rPr lang="en-US" sz="2000">
                <a:cs typeface="Calibri" panose="020F0502020204030204"/>
              </a:rPr>
              <a:t> 6.0 </a:t>
            </a:r>
            <a:r>
              <a:rPr lang="en-US" sz="2000" err="1">
                <a:cs typeface="Calibri" panose="020F0502020204030204"/>
              </a:rPr>
              <a:t>Μέσ</a:t>
            </a:r>
            <a:r>
              <a:rPr lang="en-US" sz="2000">
                <a:cs typeface="Calibri" panose="020F0502020204030204"/>
              </a:rPr>
              <a:t>α </a:t>
            </a:r>
            <a:r>
              <a:rPr lang="en-US" sz="2000" err="1">
                <a:cs typeface="Calibri" panose="020F0502020204030204"/>
              </a:rPr>
              <a:t>σε</a:t>
            </a:r>
            <a:r>
              <a:rPr lang="en-US" sz="2000">
                <a:cs typeface="Calibri" panose="020F0502020204030204"/>
              </a:rPr>
              <a:t> α</a:t>
            </a:r>
            <a:r>
              <a:rPr lang="en-US" sz="2000" err="1">
                <a:cs typeface="Calibri" panose="020F0502020204030204"/>
              </a:rPr>
              <a:t>υτό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το</a:t>
            </a:r>
            <a:r>
              <a:rPr lang="en-US" sz="2000">
                <a:cs typeface="Calibri" panose="020F0502020204030204"/>
              </a:rPr>
              <a:t> Project θα </a:t>
            </a:r>
            <a:r>
              <a:rPr lang="en-US" sz="2000" err="1">
                <a:cs typeface="Calibri" panose="020F0502020204030204"/>
              </a:rPr>
              <a:t>υλο</a:t>
            </a:r>
            <a:r>
              <a:rPr lang="en-US" sz="2000">
                <a:cs typeface="Calibri" panose="020F0502020204030204"/>
              </a:rPr>
              <a:t>π</a:t>
            </a:r>
            <a:r>
              <a:rPr lang="en-US" sz="2000" err="1">
                <a:cs typeface="Calibri" panose="020F0502020204030204"/>
              </a:rPr>
              <a:t>οιήσουμε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την</a:t>
            </a:r>
            <a:r>
              <a:rPr lang="en-US" sz="2000">
                <a:cs typeface="Calibri" panose="020F0502020204030204"/>
              </a:rPr>
              <a:t> β</a:t>
            </a:r>
            <a:r>
              <a:rPr lang="en-US" sz="2000" err="1">
                <a:cs typeface="Calibri" panose="020F0502020204030204"/>
              </a:rPr>
              <a:t>άση</a:t>
            </a:r>
            <a:r>
              <a:rPr lang="en-US" sz="2000">
                <a:cs typeface="Calibri" panose="020F0502020204030204"/>
              </a:rPr>
              <a:t> μας</a:t>
            </a:r>
          </a:p>
          <a:p>
            <a:endParaRPr lang="en-US" sz="2000">
              <a:cs typeface="Calibri" panose="020F0502020204030204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9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0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465412-7FAF-45DA-69C3-9D5C16E0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0" r="3086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2D19CE3-65B4-DB43-EAE1-B1B011B43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7" b="452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41" name="Rectangle 11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ame 11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5528" y="3366398"/>
            <a:ext cx="2700944" cy="65999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endParaRPr lang="en-US" sz="600">
              <a:solidFill>
                <a:srgbClr val="080808"/>
              </a:solidFill>
              <a:cs typeface="Calibri" panose="020F0502020204030204"/>
            </a:endParaRPr>
          </a:p>
          <a:p>
            <a:endParaRPr lang="en-US" sz="600">
              <a:solidFill>
                <a:srgbClr val="080808"/>
              </a:solidFill>
              <a:cs typeface="Calibri" panose="020F0502020204030204"/>
            </a:endParaRPr>
          </a:p>
          <a:p>
            <a:r>
              <a:rPr lang="en-US" sz="1800">
                <a:solidFill>
                  <a:srgbClr val="080808"/>
                </a:solidFill>
                <a:cs typeface="Calibri" panose="020F0502020204030204"/>
              </a:rPr>
              <a:t>Πα</a:t>
            </a:r>
            <a:r>
              <a:rPr lang="en-US" sz="1800" err="1">
                <a:solidFill>
                  <a:srgbClr val="080808"/>
                </a:solidFill>
                <a:cs typeface="Calibri" panose="020F0502020204030204"/>
              </a:rPr>
              <a:t>τάμε</a:t>
            </a:r>
            <a:r>
              <a:rPr lang="en-US" sz="1800">
                <a:solidFill>
                  <a:srgbClr val="080808"/>
                </a:solidFill>
                <a:cs typeface="Calibri" panose="020F0502020204030204"/>
              </a:rPr>
              <a:t> View/Server Explorer και </a:t>
            </a:r>
            <a:r>
              <a:rPr lang="en-US" sz="1800" err="1">
                <a:solidFill>
                  <a:srgbClr val="080808"/>
                </a:solidFill>
                <a:cs typeface="Calibri" panose="020F0502020204030204"/>
              </a:rPr>
              <a:t>μετά</a:t>
            </a:r>
            <a:r>
              <a:rPr lang="en-US" sz="1800">
                <a:solidFill>
                  <a:srgbClr val="080808"/>
                </a:solidFill>
                <a:cs typeface="Calibri" panose="020F0502020204030204"/>
              </a:rPr>
              <a:t> connect to database</a:t>
            </a:r>
          </a:p>
          <a:p>
            <a:endParaRPr lang="en-US" sz="600">
              <a:solidFill>
                <a:srgbClr val="080808"/>
              </a:solidFill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858" y="2093499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3600" err="1">
                <a:solidFill>
                  <a:srgbClr val="080808"/>
                </a:solidFill>
                <a:cs typeface="Calibri Light"/>
              </a:rPr>
              <a:t>Σύνδεση</a:t>
            </a:r>
            <a:r>
              <a:rPr lang="en-US" sz="3600">
                <a:solidFill>
                  <a:srgbClr val="080808"/>
                </a:solidFill>
                <a:cs typeface="Calibri Light"/>
              </a:rPr>
              <a:t> </a:t>
            </a:r>
            <a:r>
              <a:rPr lang="en-US" sz="3600" err="1">
                <a:solidFill>
                  <a:srgbClr val="080808"/>
                </a:solidFill>
                <a:cs typeface="Calibri Light"/>
              </a:rPr>
              <a:t>με</a:t>
            </a:r>
            <a:r>
              <a:rPr lang="en-US" sz="3600">
                <a:solidFill>
                  <a:srgbClr val="080808"/>
                </a:solidFill>
                <a:cs typeface="Calibri Light"/>
              </a:rPr>
              <a:t> β</a:t>
            </a:r>
            <a:r>
              <a:rPr lang="en-US" sz="3600" err="1">
                <a:solidFill>
                  <a:srgbClr val="080808"/>
                </a:solidFill>
                <a:cs typeface="Calibri Light"/>
              </a:rPr>
              <a:t>άση</a:t>
            </a:r>
            <a:endParaRPr lang="en-US" sz="3600">
              <a:solidFill>
                <a:srgbClr val="080808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3199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1236</Words>
  <Application>Microsoft Office PowerPoint</Application>
  <PresentationFormat>Ευρεία οθόνη</PresentationFormat>
  <Paragraphs>185</Paragraphs>
  <Slides>54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Final Project Report</vt:lpstr>
      <vt:lpstr>Περιεχόμενα</vt:lpstr>
      <vt:lpstr>Εισαγωγή</vt:lpstr>
      <vt:lpstr>Ανάλυση Προβλήματος</vt:lpstr>
      <vt:lpstr>Σχεδιασμός κομμάτι 1ο: Εφαρμογή</vt:lpstr>
      <vt:lpstr>Σχεδιασμός κομμάτι 2ο: Κώδικας</vt:lpstr>
      <vt:lpstr>Σχεδιασμός κομμάτι 3ο: Βάση Δεδομένων</vt:lpstr>
      <vt:lpstr>Υλοποίηση</vt:lpstr>
      <vt:lpstr>Σύνδεση με βάση</vt:lpstr>
      <vt:lpstr>Παρουσίαση του PowerPoint</vt:lpstr>
      <vt:lpstr>Update Database</vt:lpstr>
      <vt:lpstr>System.Data.SQLClient</vt:lpstr>
      <vt:lpstr>Δομή Project</vt:lpstr>
      <vt:lpstr>Model</vt:lpstr>
      <vt:lpstr>DAO  - IStudentDAO DAO  - ITeacherDAO DAO  - ICourseDAO DAO - IStudentCourseDAO</vt:lpstr>
      <vt:lpstr>DAO  - IStudentDAO DAO  - ITeacherDAO DAO  - ICourseDAO DAO - IStudentCourseDAO</vt:lpstr>
      <vt:lpstr>DBHelper Utility Class</vt:lpstr>
      <vt:lpstr>INSERT METHOD</vt:lpstr>
      <vt:lpstr>GET METHOD</vt:lpstr>
      <vt:lpstr>GET ALL METHOD</vt:lpstr>
      <vt:lpstr>UPDATE METHOD</vt:lpstr>
      <vt:lpstr>DELETE METHOD</vt:lpstr>
      <vt:lpstr>DTO</vt:lpstr>
      <vt:lpstr>SERVICE LAYER</vt:lpstr>
      <vt:lpstr>DEPENDECY INJECTIONS</vt:lpstr>
      <vt:lpstr>SERVICE LAYER INSERT METHOD</vt:lpstr>
      <vt:lpstr>SERVICE LAYER GET METHOD</vt:lpstr>
      <vt:lpstr>SERVICE LAYER GET ALL METHOD</vt:lpstr>
      <vt:lpstr>SERVICE LAYER UPDATE METHOD</vt:lpstr>
      <vt:lpstr>SERVICE LAYER DELETE METHOD</vt:lpstr>
      <vt:lpstr>SERVICE LAYER CONVERT METHOD</vt:lpstr>
      <vt:lpstr>VALIDATOR</vt:lpstr>
      <vt:lpstr>RAZOR PAGES (CONTROLLER AND VIEW LAYERS)</vt:lpstr>
      <vt:lpstr>STUDENT RAZOR PAGES(INDEX, CREATE) (CONTROLLER AND VIEW LAYERS)</vt:lpstr>
      <vt:lpstr>STUDENT RAZOR PAGES(UPDATE, DELETE) (CONTROLLER AND VIEW LAYERS)</vt:lpstr>
      <vt:lpstr>TEACHER RAZOR PAGES(INDEX, CREATE) (CONTROLLER AND VIEW LAYERS)</vt:lpstr>
      <vt:lpstr>TEACHER RAZOR PAGES(UPDATE, DELETE) (CONTROLLER AND VIEW LAYERS)</vt:lpstr>
      <vt:lpstr>COURSE RAZOR PAGES(INDEX, CREATE) (CONTROLLER AND VIEW LAYERS)</vt:lpstr>
      <vt:lpstr>COURSE RAZOR PAGES(UPDATE, DELETE) (CONTROLLER AND VIEW LAYERS)</vt:lpstr>
      <vt:lpstr>STUDENTCOURSE RAZOR PAGES(INDEX, CREATE) (CONTROLLER AND VIEW LAYERS)</vt:lpstr>
      <vt:lpstr>STUDENTCOURSE RAZOR PAGES(UPDATE, DELETE) (CONTROLLER AND VIEW LAYERS)</vt:lpstr>
      <vt:lpstr>SHARED/LAYOUT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ΕΠΙΔΕΙΞΗ ΚΑΙ ΕΛΕΓΧΟΣ</vt:lpstr>
      <vt:lpstr>GITHUB PROFILE</vt:lpstr>
      <vt:lpstr>ΒΙΒΛΙΟΓΡΑΦΙΑ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Angeliki Konstantara</dc:creator>
  <cp:lastModifiedBy>Angeliki</cp:lastModifiedBy>
  <cp:revision>1007</cp:revision>
  <dcterms:created xsi:type="dcterms:W3CDTF">2022-11-02T23:20:12Z</dcterms:created>
  <dcterms:modified xsi:type="dcterms:W3CDTF">2022-11-04T19:12:09Z</dcterms:modified>
</cp:coreProperties>
</file>